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  <p:sldId id="274" r:id="rId44"/>
    <p:sldId id="275" r:id="rId45"/>
    <p:sldId id="276" r:id="rId46"/>
    <p:sldId id="277" r:id="rId47"/>
    <p:sldId id="278" r:id="rId48"/>
    <p:sldId id="279" r:id="rId49"/>
    <p:sldId id="280" r:id="rId50"/>
    <p:sldId id="281" r:id="rId51"/>
    <p:sldId id="282" r:id="rId52"/>
    <p:sldId id="283" r:id="rId53"/>
    <p:sldId id="284" r:id="rId54"/>
    <p:sldId id="285" r:id="rId55"/>
    <p:sldId id="286" r:id="rId56"/>
    <p:sldId id="287" r:id="rId57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League Spartan" charset="1" panose="00000800000000000000"/>
      <p:regular r:id="rId14"/>
    </p:embeddedFont>
    <p:embeddedFont>
      <p:font typeface="Roboto" charset="1" panose="02000000000000000000"/>
      <p:regular r:id="rId15"/>
    </p:embeddedFont>
    <p:embeddedFont>
      <p:font typeface="Roboto Bold" charset="1" panose="02000000000000000000"/>
      <p:regular r:id="rId16"/>
    </p:embeddedFont>
    <p:embeddedFont>
      <p:font typeface="Roboto Italics" charset="1" panose="02000000000000000000"/>
      <p:regular r:id="rId17"/>
    </p:embeddedFont>
    <p:embeddedFont>
      <p:font typeface="Roboto Bold Italics" charset="1" panose="02000000000000000000"/>
      <p:regular r:id="rId18"/>
    </p:embeddedFont>
    <p:embeddedFont>
      <p:font typeface="Hagrid Heavy" charset="1" panose="00000A00000000000000"/>
      <p:regular r:id="rId19"/>
    </p:embeddedFont>
    <p:embeddedFont>
      <p:font typeface="Hagrid" charset="1" panose="00000500000000000000"/>
      <p:regular r:id="rId20"/>
    </p:embeddedFont>
    <p:embeddedFont>
      <p:font typeface="Hagrid Bold" charset="1" panose="00000800000000000000"/>
      <p:regular r:id="rId21"/>
    </p:embeddedFont>
    <p:embeddedFont>
      <p:font typeface="Canva Sans" charset="1" panose="020B0503030501040103"/>
      <p:regular r:id="rId22"/>
    </p:embeddedFont>
    <p:embeddedFont>
      <p:font typeface="Canva Sans Bold" charset="1" panose="020B0803030501040103"/>
      <p:regular r:id="rId23"/>
    </p:embeddedFont>
    <p:embeddedFont>
      <p:font typeface="Canva Sans Italics" charset="1" panose="020B0503030501040103"/>
      <p:regular r:id="rId24"/>
    </p:embeddedFont>
    <p:embeddedFont>
      <p:font typeface="Canva Sans Bold Italics" charset="1" panose="020B0803030501040103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32" Target="slides/slide7.xml" Type="http://schemas.openxmlformats.org/officeDocument/2006/relationships/slide"/><Relationship Id="rId33" Target="slides/slide8.xml" Type="http://schemas.openxmlformats.org/officeDocument/2006/relationships/slide"/><Relationship Id="rId34" Target="slides/slide9.xml" Type="http://schemas.openxmlformats.org/officeDocument/2006/relationships/slide"/><Relationship Id="rId35" Target="slides/slide10.xml" Type="http://schemas.openxmlformats.org/officeDocument/2006/relationships/slide"/><Relationship Id="rId36" Target="slides/slide11.xml" Type="http://schemas.openxmlformats.org/officeDocument/2006/relationships/slide"/><Relationship Id="rId37" Target="slides/slide12.xml" Type="http://schemas.openxmlformats.org/officeDocument/2006/relationships/slide"/><Relationship Id="rId38" Target="slides/slide13.xml" Type="http://schemas.openxmlformats.org/officeDocument/2006/relationships/slide"/><Relationship Id="rId39" Target="slides/slide14.xml" Type="http://schemas.openxmlformats.org/officeDocument/2006/relationships/slide"/><Relationship Id="rId4" Target="theme/theme1.xml" Type="http://schemas.openxmlformats.org/officeDocument/2006/relationships/theme"/><Relationship Id="rId40" Target="slides/slide15.xml" Type="http://schemas.openxmlformats.org/officeDocument/2006/relationships/slide"/><Relationship Id="rId41" Target="slides/slide16.xml" Type="http://schemas.openxmlformats.org/officeDocument/2006/relationships/slide"/><Relationship Id="rId42" Target="slides/slide17.xml" Type="http://schemas.openxmlformats.org/officeDocument/2006/relationships/slide"/><Relationship Id="rId43" Target="slides/slide18.xml" Type="http://schemas.openxmlformats.org/officeDocument/2006/relationships/slide"/><Relationship Id="rId44" Target="slides/slide19.xml" Type="http://schemas.openxmlformats.org/officeDocument/2006/relationships/slide"/><Relationship Id="rId45" Target="slides/slide20.xml" Type="http://schemas.openxmlformats.org/officeDocument/2006/relationships/slide"/><Relationship Id="rId46" Target="slides/slide21.xml" Type="http://schemas.openxmlformats.org/officeDocument/2006/relationships/slide"/><Relationship Id="rId47" Target="slides/slide22.xml" Type="http://schemas.openxmlformats.org/officeDocument/2006/relationships/slide"/><Relationship Id="rId48" Target="slides/slide23.xml" Type="http://schemas.openxmlformats.org/officeDocument/2006/relationships/slide"/><Relationship Id="rId49" Target="slides/slide24.xml" Type="http://schemas.openxmlformats.org/officeDocument/2006/relationships/slide"/><Relationship Id="rId5" Target="tableStyles.xml" Type="http://schemas.openxmlformats.org/officeDocument/2006/relationships/tableStyles"/><Relationship Id="rId50" Target="slides/slide25.xml" Type="http://schemas.openxmlformats.org/officeDocument/2006/relationships/slide"/><Relationship Id="rId51" Target="slides/slide26.xml" Type="http://schemas.openxmlformats.org/officeDocument/2006/relationships/slide"/><Relationship Id="rId52" Target="slides/slide27.xml" Type="http://schemas.openxmlformats.org/officeDocument/2006/relationships/slide"/><Relationship Id="rId53" Target="slides/slide28.xml" Type="http://schemas.openxmlformats.org/officeDocument/2006/relationships/slide"/><Relationship Id="rId54" Target="slides/slide29.xml" Type="http://schemas.openxmlformats.org/officeDocument/2006/relationships/slide"/><Relationship Id="rId55" Target="slides/slide30.xml" Type="http://schemas.openxmlformats.org/officeDocument/2006/relationships/slide"/><Relationship Id="rId56" Target="slides/slide31.xml" Type="http://schemas.openxmlformats.org/officeDocument/2006/relationships/slide"/><Relationship Id="rId57" Target="slides/slide32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12" Target="../media/image61.png" Type="http://schemas.openxmlformats.org/officeDocument/2006/relationships/image"/><Relationship Id="rId13" Target="../media/image62.svg" Type="http://schemas.openxmlformats.org/officeDocument/2006/relationships/image"/><Relationship Id="rId14" Target="../media/image35.png" Type="http://schemas.openxmlformats.org/officeDocument/2006/relationships/image"/><Relationship Id="rId15" Target="../media/image36.svg" Type="http://schemas.openxmlformats.org/officeDocument/2006/relationships/image"/><Relationship Id="rId16" Target="../media/image37.png" Type="http://schemas.openxmlformats.org/officeDocument/2006/relationships/image"/><Relationship Id="rId17" Target="../media/image38.svg" Type="http://schemas.openxmlformats.org/officeDocument/2006/relationships/image"/><Relationship Id="rId18" Target="../media/image63.png" Type="http://schemas.openxmlformats.org/officeDocument/2006/relationships/image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14" Target="../media/image37.png" Type="http://schemas.openxmlformats.org/officeDocument/2006/relationships/image"/><Relationship Id="rId15" Target="../media/image38.svg" Type="http://schemas.openxmlformats.org/officeDocument/2006/relationships/image"/><Relationship Id="rId16" Target="../media/image5.png" Type="http://schemas.openxmlformats.org/officeDocument/2006/relationships/image"/><Relationship Id="rId17" Target="../media/image6.svg" Type="http://schemas.openxmlformats.org/officeDocument/2006/relationships/image"/><Relationship Id="rId18" Target="../media/image65.png" Type="http://schemas.openxmlformats.org/officeDocument/2006/relationships/image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14" Target="../media/image37.png" Type="http://schemas.openxmlformats.org/officeDocument/2006/relationships/image"/><Relationship Id="rId15" Target="../media/image38.svg" Type="http://schemas.openxmlformats.org/officeDocument/2006/relationships/image"/><Relationship Id="rId16" Target="../media/image5.png" Type="http://schemas.openxmlformats.org/officeDocument/2006/relationships/image"/><Relationship Id="rId17" Target="../media/image6.svg" Type="http://schemas.openxmlformats.org/officeDocument/2006/relationships/image"/><Relationship Id="rId18" Target="../media/image66.png" Type="http://schemas.openxmlformats.org/officeDocument/2006/relationships/image"/><Relationship Id="rId19" Target="../media/image65.png" Type="http://schemas.openxmlformats.org/officeDocument/2006/relationships/image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14" Target="../media/image37.png" Type="http://schemas.openxmlformats.org/officeDocument/2006/relationships/image"/><Relationship Id="rId15" Target="../media/image38.svg" Type="http://schemas.openxmlformats.org/officeDocument/2006/relationships/image"/><Relationship Id="rId16" Target="../media/image5.png" Type="http://schemas.openxmlformats.org/officeDocument/2006/relationships/image"/><Relationship Id="rId17" Target="../media/image6.svg" Type="http://schemas.openxmlformats.org/officeDocument/2006/relationships/image"/><Relationship Id="rId18" Target="../media/image65.png" Type="http://schemas.openxmlformats.org/officeDocument/2006/relationships/image"/><Relationship Id="rId19" Target="../media/image67.png" Type="http://schemas.openxmlformats.org/officeDocument/2006/relationships/image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14" Target="../media/image37.png" Type="http://schemas.openxmlformats.org/officeDocument/2006/relationships/image"/><Relationship Id="rId15" Target="../media/image38.svg" Type="http://schemas.openxmlformats.org/officeDocument/2006/relationships/image"/><Relationship Id="rId16" Target="../media/image5.png" Type="http://schemas.openxmlformats.org/officeDocument/2006/relationships/image"/><Relationship Id="rId17" Target="../media/image6.svg" Type="http://schemas.openxmlformats.org/officeDocument/2006/relationships/image"/><Relationship Id="rId18" Target="../media/image68.png" Type="http://schemas.openxmlformats.org/officeDocument/2006/relationships/image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14" Target="../media/image37.png" Type="http://schemas.openxmlformats.org/officeDocument/2006/relationships/image"/><Relationship Id="rId15" Target="../media/image38.svg" Type="http://schemas.openxmlformats.org/officeDocument/2006/relationships/image"/><Relationship Id="rId16" Target="../media/image5.png" Type="http://schemas.openxmlformats.org/officeDocument/2006/relationships/image"/><Relationship Id="rId17" Target="../media/image6.svg" Type="http://schemas.openxmlformats.org/officeDocument/2006/relationships/image"/><Relationship Id="rId18" Target="../media/image69.png" Type="http://schemas.openxmlformats.org/officeDocument/2006/relationships/image"/><Relationship Id="rId19" Target="../media/image68.png" Type="http://schemas.openxmlformats.org/officeDocument/2006/relationships/image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14" Target="../media/image37.png" Type="http://schemas.openxmlformats.org/officeDocument/2006/relationships/image"/><Relationship Id="rId15" Target="../media/image38.svg" Type="http://schemas.openxmlformats.org/officeDocument/2006/relationships/image"/><Relationship Id="rId16" Target="../media/image5.png" Type="http://schemas.openxmlformats.org/officeDocument/2006/relationships/image"/><Relationship Id="rId17" Target="../media/image6.svg" Type="http://schemas.openxmlformats.org/officeDocument/2006/relationships/image"/><Relationship Id="rId18" Target="../media/image69.png" Type="http://schemas.openxmlformats.org/officeDocument/2006/relationships/image"/><Relationship Id="rId19" Target="../media/image68.png" Type="http://schemas.openxmlformats.org/officeDocument/2006/relationships/image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14" Target="../media/image37.png" Type="http://schemas.openxmlformats.org/officeDocument/2006/relationships/image"/><Relationship Id="rId15" Target="../media/image38.svg" Type="http://schemas.openxmlformats.org/officeDocument/2006/relationships/image"/><Relationship Id="rId16" Target="../media/image5.png" Type="http://schemas.openxmlformats.org/officeDocument/2006/relationships/image"/><Relationship Id="rId17" Target="../media/image6.svg" Type="http://schemas.openxmlformats.org/officeDocument/2006/relationships/image"/><Relationship Id="rId18" Target="../media/image70.png" Type="http://schemas.openxmlformats.org/officeDocument/2006/relationships/image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14" Target="../media/image37.png" Type="http://schemas.openxmlformats.org/officeDocument/2006/relationships/image"/><Relationship Id="rId15" Target="../media/image38.svg" Type="http://schemas.openxmlformats.org/officeDocument/2006/relationships/image"/><Relationship Id="rId16" Target="../media/image5.png" Type="http://schemas.openxmlformats.org/officeDocument/2006/relationships/image"/><Relationship Id="rId17" Target="../media/image6.svg" Type="http://schemas.openxmlformats.org/officeDocument/2006/relationships/image"/><Relationship Id="rId18" Target="../media/image71.png" Type="http://schemas.openxmlformats.org/officeDocument/2006/relationships/image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14" Target="../media/image37.png" Type="http://schemas.openxmlformats.org/officeDocument/2006/relationships/image"/><Relationship Id="rId15" Target="../media/image38.svg" Type="http://schemas.openxmlformats.org/officeDocument/2006/relationships/image"/><Relationship Id="rId16" Target="../media/image5.png" Type="http://schemas.openxmlformats.org/officeDocument/2006/relationships/image"/><Relationship Id="rId17" Target="../media/image6.svg" Type="http://schemas.openxmlformats.org/officeDocument/2006/relationships/image"/><Relationship Id="rId18" Target="../media/image72.png" Type="http://schemas.openxmlformats.org/officeDocument/2006/relationships/image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12" Target="../media/image29.png" Type="http://schemas.openxmlformats.org/officeDocument/2006/relationships/image"/><Relationship Id="rId13" Target="../media/image30.svg" Type="http://schemas.openxmlformats.org/officeDocument/2006/relationships/image"/><Relationship Id="rId14" Target="../media/image31.png" Type="http://schemas.openxmlformats.org/officeDocument/2006/relationships/image"/><Relationship Id="rId15" Target="../media/image32.svg" Type="http://schemas.openxmlformats.org/officeDocument/2006/relationships/image"/><Relationship Id="rId16" Target="../media/image33.png" Type="http://schemas.openxmlformats.org/officeDocument/2006/relationships/image"/><Relationship Id="rId17" Target="../media/image34.svg" Type="http://schemas.openxmlformats.org/officeDocument/2006/relationships/image"/><Relationship Id="rId18" Target="../media/image35.png" Type="http://schemas.openxmlformats.org/officeDocument/2006/relationships/image"/><Relationship Id="rId19" Target="../media/image36.svg" Type="http://schemas.openxmlformats.org/officeDocument/2006/relationships/image"/><Relationship Id="rId2" Target="../media/image19.png" Type="http://schemas.openxmlformats.org/officeDocument/2006/relationships/image"/><Relationship Id="rId20" Target="../media/image37.png" Type="http://schemas.openxmlformats.org/officeDocument/2006/relationships/image"/><Relationship Id="rId21" Target="../media/image38.sv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14" Target="../media/image37.png" Type="http://schemas.openxmlformats.org/officeDocument/2006/relationships/image"/><Relationship Id="rId15" Target="../media/image38.svg" Type="http://schemas.openxmlformats.org/officeDocument/2006/relationships/image"/><Relationship Id="rId16" Target="../media/image5.png" Type="http://schemas.openxmlformats.org/officeDocument/2006/relationships/image"/><Relationship Id="rId17" Target="../media/image6.svg" Type="http://schemas.openxmlformats.org/officeDocument/2006/relationships/image"/><Relationship Id="rId18" Target="../media/image73.png" Type="http://schemas.openxmlformats.org/officeDocument/2006/relationships/image"/><Relationship Id="rId19" Target="../media/image72.png" Type="http://schemas.openxmlformats.org/officeDocument/2006/relationships/image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14" Target="../media/image37.png" Type="http://schemas.openxmlformats.org/officeDocument/2006/relationships/image"/><Relationship Id="rId15" Target="../media/image38.svg" Type="http://schemas.openxmlformats.org/officeDocument/2006/relationships/image"/><Relationship Id="rId16" Target="../media/image5.png" Type="http://schemas.openxmlformats.org/officeDocument/2006/relationships/image"/><Relationship Id="rId17" Target="../media/image6.svg" Type="http://schemas.openxmlformats.org/officeDocument/2006/relationships/image"/><Relationship Id="rId18" Target="../media/image72.png" Type="http://schemas.openxmlformats.org/officeDocument/2006/relationships/image"/><Relationship Id="rId19" Target="../media/image74.png" Type="http://schemas.openxmlformats.org/officeDocument/2006/relationships/image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14" Target="../media/image37.png" Type="http://schemas.openxmlformats.org/officeDocument/2006/relationships/image"/><Relationship Id="rId15" Target="../media/image38.svg" Type="http://schemas.openxmlformats.org/officeDocument/2006/relationships/image"/><Relationship Id="rId16" Target="../media/image5.png" Type="http://schemas.openxmlformats.org/officeDocument/2006/relationships/image"/><Relationship Id="rId17" Target="../media/image6.svg" Type="http://schemas.openxmlformats.org/officeDocument/2006/relationships/image"/><Relationship Id="rId18" Target="../media/image75.png" Type="http://schemas.openxmlformats.org/officeDocument/2006/relationships/image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14" Target="../media/image37.png" Type="http://schemas.openxmlformats.org/officeDocument/2006/relationships/image"/><Relationship Id="rId15" Target="../media/image38.svg" Type="http://schemas.openxmlformats.org/officeDocument/2006/relationships/image"/><Relationship Id="rId16" Target="../media/image5.png" Type="http://schemas.openxmlformats.org/officeDocument/2006/relationships/image"/><Relationship Id="rId17" Target="../media/image6.svg" Type="http://schemas.openxmlformats.org/officeDocument/2006/relationships/image"/><Relationship Id="rId18" Target="../media/image76.png" Type="http://schemas.openxmlformats.org/officeDocument/2006/relationships/image"/><Relationship Id="rId19" Target="../media/image75.png" Type="http://schemas.openxmlformats.org/officeDocument/2006/relationships/image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14" Target="../media/image37.png" Type="http://schemas.openxmlformats.org/officeDocument/2006/relationships/image"/><Relationship Id="rId15" Target="../media/image38.svg" Type="http://schemas.openxmlformats.org/officeDocument/2006/relationships/image"/><Relationship Id="rId16" Target="../media/image5.png" Type="http://schemas.openxmlformats.org/officeDocument/2006/relationships/image"/><Relationship Id="rId17" Target="../media/image6.svg" Type="http://schemas.openxmlformats.org/officeDocument/2006/relationships/image"/><Relationship Id="rId18" Target="../media/image76.png" Type="http://schemas.openxmlformats.org/officeDocument/2006/relationships/image"/><Relationship Id="rId19" Target="../media/image75.png" Type="http://schemas.openxmlformats.org/officeDocument/2006/relationships/image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14" Target="../media/image37.png" Type="http://schemas.openxmlformats.org/officeDocument/2006/relationships/image"/><Relationship Id="rId15" Target="../media/image38.svg" Type="http://schemas.openxmlformats.org/officeDocument/2006/relationships/image"/><Relationship Id="rId16" Target="../media/image5.png" Type="http://schemas.openxmlformats.org/officeDocument/2006/relationships/image"/><Relationship Id="rId17" Target="../media/image6.svg" Type="http://schemas.openxmlformats.org/officeDocument/2006/relationships/image"/><Relationship Id="rId18" Target="../media/image77.png" Type="http://schemas.openxmlformats.org/officeDocument/2006/relationships/image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14" Target="../media/image37.png" Type="http://schemas.openxmlformats.org/officeDocument/2006/relationships/image"/><Relationship Id="rId15" Target="../media/image38.svg" Type="http://schemas.openxmlformats.org/officeDocument/2006/relationships/image"/><Relationship Id="rId16" Target="../media/image5.png" Type="http://schemas.openxmlformats.org/officeDocument/2006/relationships/image"/><Relationship Id="rId17" Target="../media/image6.svg" Type="http://schemas.openxmlformats.org/officeDocument/2006/relationships/image"/><Relationship Id="rId18" Target="../media/image78.png" Type="http://schemas.openxmlformats.org/officeDocument/2006/relationships/image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12" Target="../media/image61.png" Type="http://schemas.openxmlformats.org/officeDocument/2006/relationships/image"/><Relationship Id="rId13" Target="../media/image62.svg" Type="http://schemas.openxmlformats.org/officeDocument/2006/relationships/image"/><Relationship Id="rId14" Target="../media/image35.png" Type="http://schemas.openxmlformats.org/officeDocument/2006/relationships/image"/><Relationship Id="rId15" Target="../media/image36.svg" Type="http://schemas.openxmlformats.org/officeDocument/2006/relationships/image"/><Relationship Id="rId16" Target="../media/image37.png" Type="http://schemas.openxmlformats.org/officeDocument/2006/relationships/image"/><Relationship Id="rId17" Target="../media/image38.svg" Type="http://schemas.openxmlformats.org/officeDocument/2006/relationships/image"/><Relationship Id="rId18" Target="../media/image59.png" Type="http://schemas.openxmlformats.org/officeDocument/2006/relationships/image"/><Relationship Id="rId19" Target="../media/image60.svg" Type="http://schemas.openxmlformats.org/officeDocument/2006/relationships/image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9.png" Type="http://schemas.openxmlformats.org/officeDocument/2006/relationships/image"/><Relationship Id="rId11" Target="../media/image8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51.png" Type="http://schemas.openxmlformats.org/officeDocument/2006/relationships/image"/><Relationship Id="rId15" Target="../media/image52.svg" Type="http://schemas.openxmlformats.org/officeDocument/2006/relationships/image"/><Relationship Id="rId16" Target="../media/image81.png" Type="http://schemas.openxmlformats.org/officeDocument/2006/relationships/image"/><Relationship Id="rId17" Target="../media/image82.svg" Type="http://schemas.openxmlformats.org/officeDocument/2006/relationships/image"/><Relationship Id="rId18" Target="../media/image47.png" Type="http://schemas.openxmlformats.org/officeDocument/2006/relationships/image"/><Relationship Id="rId19" Target="../media/image4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9.png" Type="http://schemas.openxmlformats.org/officeDocument/2006/relationships/image"/><Relationship Id="rId11" Target="../media/image8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51.png" Type="http://schemas.openxmlformats.org/officeDocument/2006/relationships/image"/><Relationship Id="rId15" Target="../media/image52.svg" Type="http://schemas.openxmlformats.org/officeDocument/2006/relationships/image"/><Relationship Id="rId16" Target="../media/image47.png" Type="http://schemas.openxmlformats.org/officeDocument/2006/relationships/image"/><Relationship Id="rId17" Target="../media/image48.svg" Type="http://schemas.openxmlformats.org/officeDocument/2006/relationships/image"/><Relationship Id="rId18" Target="../media/image8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41.png" Type="http://schemas.openxmlformats.org/officeDocument/2006/relationships/image"/><Relationship Id="rId15" Target="../media/image42.svg" Type="http://schemas.openxmlformats.org/officeDocument/2006/relationships/image"/><Relationship Id="rId16" Target="../media/image43.png" Type="http://schemas.openxmlformats.org/officeDocument/2006/relationships/image"/><Relationship Id="rId17" Target="../media/image44.svg" Type="http://schemas.openxmlformats.org/officeDocument/2006/relationships/image"/><Relationship Id="rId18" Target="../media/image45.png" Type="http://schemas.openxmlformats.org/officeDocument/2006/relationships/image"/><Relationship Id="rId19" Target="../media/image46.svg" Type="http://schemas.openxmlformats.org/officeDocument/2006/relationships/image"/><Relationship Id="rId2" Target="../media/image1.png" Type="http://schemas.openxmlformats.org/officeDocument/2006/relationships/image"/><Relationship Id="rId20" Target="../media/image47.png" Type="http://schemas.openxmlformats.org/officeDocument/2006/relationships/image"/><Relationship Id="rId21" Target="../media/image48.svg" Type="http://schemas.openxmlformats.org/officeDocument/2006/relationships/image"/><Relationship Id="rId3" Target="../media/image2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9.png" Type="http://schemas.openxmlformats.org/officeDocument/2006/relationships/image"/><Relationship Id="rId11" Target="../media/image8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51.png" Type="http://schemas.openxmlformats.org/officeDocument/2006/relationships/image"/><Relationship Id="rId15" Target="../media/image52.svg" Type="http://schemas.openxmlformats.org/officeDocument/2006/relationships/image"/><Relationship Id="rId16" Target="../media/image47.png" Type="http://schemas.openxmlformats.org/officeDocument/2006/relationships/image"/><Relationship Id="rId17" Target="../media/image48.svg" Type="http://schemas.openxmlformats.org/officeDocument/2006/relationships/image"/><Relationship Id="rId18" Target="../media/image8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9.png" Type="http://schemas.openxmlformats.org/officeDocument/2006/relationships/image"/><Relationship Id="rId11" Target="../media/image8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51.png" Type="http://schemas.openxmlformats.org/officeDocument/2006/relationships/image"/><Relationship Id="rId15" Target="../media/image52.svg" Type="http://schemas.openxmlformats.org/officeDocument/2006/relationships/image"/><Relationship Id="rId16" Target="../media/image47.png" Type="http://schemas.openxmlformats.org/officeDocument/2006/relationships/image"/><Relationship Id="rId17" Target="../media/image48.svg" Type="http://schemas.openxmlformats.org/officeDocument/2006/relationships/image"/><Relationship Id="rId18" Target="../media/image8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27.png" Type="http://schemas.openxmlformats.org/officeDocument/2006/relationships/image"/><Relationship Id="rId13" Target="../media/image28.svg" Type="http://schemas.openxmlformats.org/officeDocument/2006/relationships/image"/><Relationship Id="rId14" Target="../media/image29.png" Type="http://schemas.openxmlformats.org/officeDocument/2006/relationships/image"/><Relationship Id="rId15" Target="../media/image30.svg" Type="http://schemas.openxmlformats.org/officeDocument/2006/relationships/image"/><Relationship Id="rId16" Target="../media/image31.png" Type="http://schemas.openxmlformats.org/officeDocument/2006/relationships/image"/><Relationship Id="rId17" Target="../media/image32.svg" Type="http://schemas.openxmlformats.org/officeDocument/2006/relationships/image"/><Relationship Id="rId18" Target="../media/image33.png" Type="http://schemas.openxmlformats.org/officeDocument/2006/relationships/image"/><Relationship Id="rId19" Target="../media/image34.svg" Type="http://schemas.openxmlformats.org/officeDocument/2006/relationships/image"/><Relationship Id="rId2" Target="../media/image37.png" Type="http://schemas.openxmlformats.org/officeDocument/2006/relationships/image"/><Relationship Id="rId20" Target="../media/image86.png" Type="http://schemas.openxmlformats.org/officeDocument/2006/relationships/image"/><Relationship Id="rId21" Target="../media/image87.svg" Type="http://schemas.openxmlformats.org/officeDocument/2006/relationships/image"/><Relationship Id="rId3" Target="../media/image38.svg" Type="http://schemas.openxmlformats.org/officeDocument/2006/relationships/image"/><Relationship Id="rId4" Target="../media/image55.png" Type="http://schemas.openxmlformats.org/officeDocument/2006/relationships/image"/><Relationship Id="rId5" Target="../media/image56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51.png" Type="http://schemas.openxmlformats.org/officeDocument/2006/relationships/image"/><Relationship Id="rId15" Target="../media/image52.svg" Type="http://schemas.openxmlformats.org/officeDocument/2006/relationships/image"/><Relationship Id="rId16" Target="../media/image53.png" Type="http://schemas.openxmlformats.org/officeDocument/2006/relationships/image"/><Relationship Id="rId17" Target="../media/image54.svg" Type="http://schemas.openxmlformats.org/officeDocument/2006/relationships/image"/><Relationship Id="rId18" Target="../media/image47.png" Type="http://schemas.openxmlformats.org/officeDocument/2006/relationships/image"/><Relationship Id="rId19" Target="../media/image4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9.png" Type="http://schemas.openxmlformats.org/officeDocument/2006/relationships/image"/><Relationship Id="rId7" Target="../media/image50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57.png" Type="http://schemas.openxmlformats.org/officeDocument/2006/relationships/image"/><Relationship Id="rId13" Target="../media/image58.svg" Type="http://schemas.openxmlformats.org/officeDocument/2006/relationships/image"/><Relationship Id="rId14" Target="../media/image31.png" Type="http://schemas.openxmlformats.org/officeDocument/2006/relationships/image"/><Relationship Id="rId15" Target="../media/image32.svg" Type="http://schemas.openxmlformats.org/officeDocument/2006/relationships/image"/><Relationship Id="rId16" Target="../media/image33.png" Type="http://schemas.openxmlformats.org/officeDocument/2006/relationships/image"/><Relationship Id="rId17" Target="../media/image34.svg" Type="http://schemas.openxmlformats.org/officeDocument/2006/relationships/image"/><Relationship Id="rId18" Target="../media/image35.png" Type="http://schemas.openxmlformats.org/officeDocument/2006/relationships/image"/><Relationship Id="rId19" Target="../media/image36.svg" Type="http://schemas.openxmlformats.org/officeDocument/2006/relationships/image"/><Relationship Id="rId2" Target="../media/image55.png" Type="http://schemas.openxmlformats.org/officeDocument/2006/relationships/image"/><Relationship Id="rId20" Target="../media/image59.png" Type="http://schemas.openxmlformats.org/officeDocument/2006/relationships/image"/><Relationship Id="rId21" Target="../media/image60.svg" Type="http://schemas.openxmlformats.org/officeDocument/2006/relationships/image"/><Relationship Id="rId22" Target="../media/image37.png" Type="http://schemas.openxmlformats.org/officeDocument/2006/relationships/image"/><Relationship Id="rId23" Target="../media/image38.svg" Type="http://schemas.openxmlformats.org/officeDocument/2006/relationships/image"/><Relationship Id="rId3" Target="../media/image56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12" Target="../media/image61.png" Type="http://schemas.openxmlformats.org/officeDocument/2006/relationships/image"/><Relationship Id="rId13" Target="../media/image62.svg" Type="http://schemas.openxmlformats.org/officeDocument/2006/relationships/image"/><Relationship Id="rId14" Target="../media/image35.png" Type="http://schemas.openxmlformats.org/officeDocument/2006/relationships/image"/><Relationship Id="rId15" Target="../media/image36.svg" Type="http://schemas.openxmlformats.org/officeDocument/2006/relationships/image"/><Relationship Id="rId16" Target="../media/image37.png" Type="http://schemas.openxmlformats.org/officeDocument/2006/relationships/image"/><Relationship Id="rId17" Target="../media/image38.svg" Type="http://schemas.openxmlformats.org/officeDocument/2006/relationships/image"/><Relationship Id="rId18" Target="../media/image63.png" Type="http://schemas.openxmlformats.org/officeDocument/2006/relationships/image"/><Relationship Id="rId19" Target="../media/image64.png" Type="http://schemas.openxmlformats.org/officeDocument/2006/relationships/image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12" Target="../media/image61.png" Type="http://schemas.openxmlformats.org/officeDocument/2006/relationships/image"/><Relationship Id="rId13" Target="../media/image62.svg" Type="http://schemas.openxmlformats.org/officeDocument/2006/relationships/image"/><Relationship Id="rId14" Target="../media/image35.png" Type="http://schemas.openxmlformats.org/officeDocument/2006/relationships/image"/><Relationship Id="rId15" Target="../media/image36.svg" Type="http://schemas.openxmlformats.org/officeDocument/2006/relationships/image"/><Relationship Id="rId16" Target="../media/image37.png" Type="http://schemas.openxmlformats.org/officeDocument/2006/relationships/image"/><Relationship Id="rId17" Target="../media/image38.svg" Type="http://schemas.openxmlformats.org/officeDocument/2006/relationships/image"/><Relationship Id="rId18" Target="../media/image63.png" Type="http://schemas.openxmlformats.org/officeDocument/2006/relationships/image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12" Target="../media/image61.png" Type="http://schemas.openxmlformats.org/officeDocument/2006/relationships/image"/><Relationship Id="rId13" Target="../media/image62.svg" Type="http://schemas.openxmlformats.org/officeDocument/2006/relationships/image"/><Relationship Id="rId14" Target="../media/image35.png" Type="http://schemas.openxmlformats.org/officeDocument/2006/relationships/image"/><Relationship Id="rId15" Target="../media/image36.svg" Type="http://schemas.openxmlformats.org/officeDocument/2006/relationships/image"/><Relationship Id="rId16" Target="../media/image37.png" Type="http://schemas.openxmlformats.org/officeDocument/2006/relationships/image"/><Relationship Id="rId17" Target="../media/image38.svg" Type="http://schemas.openxmlformats.org/officeDocument/2006/relationships/image"/><Relationship Id="rId18" Target="../media/image63.png" Type="http://schemas.openxmlformats.org/officeDocument/2006/relationships/image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12" Target="../media/image61.png" Type="http://schemas.openxmlformats.org/officeDocument/2006/relationships/image"/><Relationship Id="rId13" Target="../media/image62.svg" Type="http://schemas.openxmlformats.org/officeDocument/2006/relationships/image"/><Relationship Id="rId14" Target="../media/image35.png" Type="http://schemas.openxmlformats.org/officeDocument/2006/relationships/image"/><Relationship Id="rId15" Target="../media/image36.svg" Type="http://schemas.openxmlformats.org/officeDocument/2006/relationships/image"/><Relationship Id="rId16" Target="../media/image37.png" Type="http://schemas.openxmlformats.org/officeDocument/2006/relationships/image"/><Relationship Id="rId17" Target="../media/image38.svg" Type="http://schemas.openxmlformats.org/officeDocument/2006/relationships/image"/><Relationship Id="rId18" Target="../media/image63.png" Type="http://schemas.openxmlformats.org/officeDocument/2006/relationships/image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6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9814" y="167020"/>
            <a:ext cx="2323166" cy="9952960"/>
            <a:chOff x="0" y="0"/>
            <a:chExt cx="611863" cy="2621356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611863" cy="2621356"/>
            </a:xfrm>
            <a:custGeom>
              <a:avLst/>
              <a:gdLst/>
              <a:ahLst/>
              <a:cxnLst/>
              <a:rect r="r" b="b" t="t" l="l"/>
              <a:pathLst>
                <a:path h="2621356" w="611863">
                  <a:moveTo>
                    <a:pt x="209947" y="0"/>
                  </a:moveTo>
                  <a:lnTo>
                    <a:pt x="401916" y="0"/>
                  </a:lnTo>
                  <a:cubicBezTo>
                    <a:pt x="457597" y="0"/>
                    <a:pt x="510998" y="22119"/>
                    <a:pt x="550371" y="61492"/>
                  </a:cubicBezTo>
                  <a:cubicBezTo>
                    <a:pt x="589743" y="100865"/>
                    <a:pt x="611863" y="154265"/>
                    <a:pt x="611863" y="209947"/>
                  </a:cubicBezTo>
                  <a:lnTo>
                    <a:pt x="611863" y="2411409"/>
                  </a:lnTo>
                  <a:cubicBezTo>
                    <a:pt x="611863" y="2527359"/>
                    <a:pt x="517866" y="2621356"/>
                    <a:pt x="401916" y="2621356"/>
                  </a:cubicBezTo>
                  <a:lnTo>
                    <a:pt x="209947" y="2621356"/>
                  </a:lnTo>
                  <a:cubicBezTo>
                    <a:pt x="93996" y="2621356"/>
                    <a:pt x="0" y="2527359"/>
                    <a:pt x="0" y="2411409"/>
                  </a:cubicBezTo>
                  <a:lnTo>
                    <a:pt x="0" y="209947"/>
                  </a:lnTo>
                  <a:cubicBezTo>
                    <a:pt x="0" y="93996"/>
                    <a:pt x="93996" y="0"/>
                    <a:pt x="209947" y="0"/>
                  </a:cubicBezTo>
                  <a:close/>
                </a:path>
              </a:pathLst>
            </a:custGeom>
            <a:solidFill>
              <a:srgbClr val="4B566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97652" y="0"/>
            <a:ext cx="16967860" cy="10287000"/>
            <a:chOff x="0" y="0"/>
            <a:chExt cx="4468901" cy="2709333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446890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468902">
                  <a:moveTo>
                    <a:pt x="28745" y="0"/>
                  </a:moveTo>
                  <a:lnTo>
                    <a:pt x="4440156" y="0"/>
                  </a:lnTo>
                  <a:cubicBezTo>
                    <a:pt x="4456032" y="0"/>
                    <a:pt x="4468902" y="12870"/>
                    <a:pt x="4468902" y="28745"/>
                  </a:cubicBezTo>
                  <a:lnTo>
                    <a:pt x="4468902" y="2680588"/>
                  </a:lnTo>
                  <a:cubicBezTo>
                    <a:pt x="4468902" y="2696464"/>
                    <a:pt x="4456032" y="2709333"/>
                    <a:pt x="4440156" y="2709333"/>
                  </a:cubicBezTo>
                  <a:lnTo>
                    <a:pt x="28745" y="2709333"/>
                  </a:lnTo>
                  <a:cubicBezTo>
                    <a:pt x="12870" y="2709333"/>
                    <a:pt x="0" y="2696464"/>
                    <a:pt x="0" y="2680588"/>
                  </a:cubicBezTo>
                  <a:lnTo>
                    <a:pt x="0" y="28745"/>
                  </a:lnTo>
                  <a:cubicBezTo>
                    <a:pt x="0" y="12870"/>
                    <a:pt x="12870" y="0"/>
                    <a:pt x="28745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846540" y="7824906"/>
            <a:ext cx="6470084" cy="1011213"/>
            <a:chOff x="0" y="0"/>
            <a:chExt cx="3250356" cy="508000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3250356" cy="508000"/>
            </a:xfrm>
            <a:custGeom>
              <a:avLst/>
              <a:gdLst/>
              <a:ahLst/>
              <a:cxnLst/>
              <a:rect r="r" b="b" t="t" l="l"/>
              <a:pathLst>
                <a:path h="508000" w="3250356">
                  <a:moveTo>
                    <a:pt x="3250356" y="50800"/>
                  </a:moveTo>
                  <a:lnTo>
                    <a:pt x="3250356" y="457200"/>
                  </a:lnTo>
                  <a:cubicBezTo>
                    <a:pt x="3250356" y="485267"/>
                    <a:pt x="3227623" y="508000"/>
                    <a:pt x="3199556" y="508000"/>
                  </a:cubicBezTo>
                  <a:lnTo>
                    <a:pt x="50800" y="508000"/>
                  </a:lnTo>
                  <a:cubicBezTo>
                    <a:pt x="22733" y="508000"/>
                    <a:pt x="0" y="485267"/>
                    <a:pt x="0" y="457200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lnTo>
                    <a:pt x="3199556" y="0"/>
                  </a:lnTo>
                  <a:cubicBezTo>
                    <a:pt x="3227623" y="0"/>
                    <a:pt x="3250356" y="22733"/>
                    <a:pt x="3250356" y="50800"/>
                  </a:cubicBezTo>
                  <a:close/>
                </a:path>
              </a:pathLst>
            </a:custGeom>
            <a:solidFill>
              <a:srgbClr val="A09B94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>
              <a:off x="0" y="0"/>
              <a:ext cx="3250356" cy="508000"/>
            </a:xfrm>
            <a:custGeom>
              <a:avLst/>
              <a:gdLst/>
              <a:ahLst/>
              <a:cxnLst/>
              <a:rect r="r" b="b" t="t" l="l"/>
              <a:pathLst>
                <a:path h="508000" w="3250356">
                  <a:moveTo>
                    <a:pt x="3199556" y="0"/>
                  </a:moveTo>
                  <a:lnTo>
                    <a:pt x="50800" y="0"/>
                  </a:lnTo>
                  <a:cubicBezTo>
                    <a:pt x="22733" y="0"/>
                    <a:pt x="0" y="22733"/>
                    <a:pt x="0" y="50800"/>
                  </a:cubicBezTo>
                  <a:lnTo>
                    <a:pt x="0" y="457200"/>
                  </a:lnTo>
                  <a:cubicBezTo>
                    <a:pt x="0" y="485267"/>
                    <a:pt x="22733" y="508000"/>
                    <a:pt x="50800" y="508000"/>
                  </a:cubicBezTo>
                  <a:lnTo>
                    <a:pt x="3199556" y="508000"/>
                  </a:lnTo>
                  <a:cubicBezTo>
                    <a:pt x="3227623" y="508000"/>
                    <a:pt x="3250356" y="485267"/>
                    <a:pt x="3250356" y="457200"/>
                  </a:cubicBezTo>
                  <a:lnTo>
                    <a:pt x="3250356" y="50800"/>
                  </a:lnTo>
                  <a:cubicBezTo>
                    <a:pt x="3250356" y="22733"/>
                    <a:pt x="3227623" y="0"/>
                    <a:pt x="3199556" y="0"/>
                  </a:cubicBezTo>
                  <a:close/>
                  <a:moveTo>
                    <a:pt x="3237656" y="457200"/>
                  </a:moveTo>
                  <a:cubicBezTo>
                    <a:pt x="3237656" y="478155"/>
                    <a:pt x="3220511" y="495300"/>
                    <a:pt x="3199556" y="495300"/>
                  </a:cubicBezTo>
                  <a:lnTo>
                    <a:pt x="50800" y="495300"/>
                  </a:lnTo>
                  <a:cubicBezTo>
                    <a:pt x="29845" y="495300"/>
                    <a:pt x="12700" y="478155"/>
                    <a:pt x="12700" y="457200"/>
                  </a:cubicBezTo>
                  <a:lnTo>
                    <a:pt x="12700" y="50800"/>
                  </a:lnTo>
                  <a:cubicBezTo>
                    <a:pt x="12700" y="29845"/>
                    <a:pt x="29845" y="12700"/>
                    <a:pt x="50800" y="12700"/>
                  </a:cubicBezTo>
                  <a:lnTo>
                    <a:pt x="3199556" y="12700"/>
                  </a:lnTo>
                  <a:cubicBezTo>
                    <a:pt x="3220511" y="12700"/>
                    <a:pt x="3237656" y="29845"/>
                    <a:pt x="3237656" y="50800"/>
                  </a:cubicBezTo>
                  <a:lnTo>
                    <a:pt x="3237656" y="457200"/>
                  </a:ln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>
              <a:off x="139700" y="139700"/>
              <a:ext cx="230632" cy="227076"/>
            </a:xfrm>
            <a:custGeom>
              <a:avLst/>
              <a:gdLst/>
              <a:ahLst/>
              <a:cxnLst/>
              <a:rect r="r" b="b" t="t" l="l"/>
              <a:pathLst>
                <a:path h="227076" w="230632">
                  <a:moveTo>
                    <a:pt x="225679" y="204216"/>
                  </a:moveTo>
                  <a:lnTo>
                    <a:pt x="172466" y="151003"/>
                  </a:lnTo>
                  <a:cubicBezTo>
                    <a:pt x="183769" y="135382"/>
                    <a:pt x="190500" y="116078"/>
                    <a:pt x="190500" y="95250"/>
                  </a:cubicBezTo>
                  <a:cubicBezTo>
                    <a:pt x="190500" y="42672"/>
                    <a:pt x="147828" y="0"/>
                    <a:pt x="95250" y="0"/>
                  </a:cubicBezTo>
                  <a:cubicBezTo>
                    <a:pt x="42672" y="0"/>
                    <a:pt x="0" y="42672"/>
                    <a:pt x="0" y="95250"/>
                  </a:cubicBezTo>
                  <a:cubicBezTo>
                    <a:pt x="0" y="147828"/>
                    <a:pt x="42672" y="190500"/>
                    <a:pt x="95250" y="190500"/>
                  </a:cubicBezTo>
                  <a:cubicBezTo>
                    <a:pt x="117856" y="190500"/>
                    <a:pt x="138684" y="182626"/>
                    <a:pt x="154940" y="169291"/>
                  </a:cubicBezTo>
                  <a:lnTo>
                    <a:pt x="207772" y="222123"/>
                  </a:lnTo>
                  <a:cubicBezTo>
                    <a:pt x="212725" y="227076"/>
                    <a:pt x="220726" y="227076"/>
                    <a:pt x="225679" y="222123"/>
                  </a:cubicBezTo>
                  <a:cubicBezTo>
                    <a:pt x="230632" y="217170"/>
                    <a:pt x="230632" y="209169"/>
                    <a:pt x="225679" y="204216"/>
                  </a:cubicBezTo>
                  <a:close/>
                  <a:moveTo>
                    <a:pt x="95250" y="171450"/>
                  </a:moveTo>
                  <a:cubicBezTo>
                    <a:pt x="53213" y="171450"/>
                    <a:pt x="19050" y="137287"/>
                    <a:pt x="19050" y="95250"/>
                  </a:cubicBezTo>
                  <a:cubicBezTo>
                    <a:pt x="19050" y="53213"/>
                    <a:pt x="53213" y="19050"/>
                    <a:pt x="95250" y="19050"/>
                  </a:cubicBezTo>
                  <a:cubicBezTo>
                    <a:pt x="137287" y="19050"/>
                    <a:pt x="171450" y="53213"/>
                    <a:pt x="171450" y="95250"/>
                  </a:cubicBezTo>
                  <a:cubicBezTo>
                    <a:pt x="171450" y="137287"/>
                    <a:pt x="137287" y="171450"/>
                    <a:pt x="95250" y="171450"/>
                  </a:cubicBezTo>
                  <a:close/>
                </a:path>
              </a:pathLst>
            </a:custGeom>
            <a:solidFill>
              <a:srgbClr val="4B566E"/>
            </a:solidFill>
          </p:spPr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2362932"/>
            <a:ext cx="550013" cy="467511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3583194"/>
            <a:ext cx="550013" cy="550013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4885682"/>
            <a:ext cx="550013" cy="44301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8847912"/>
            <a:ext cx="550013" cy="550013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6081167"/>
            <a:ext cx="550013" cy="711782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7545424"/>
            <a:ext cx="550013" cy="550013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2998039" y="3300691"/>
            <a:ext cx="14167085" cy="424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24"/>
              </a:lnSpc>
            </a:pPr>
            <a:r>
              <a:rPr lang="en-US" sz="13019">
                <a:solidFill>
                  <a:srgbClr val="000000"/>
                </a:solidFill>
                <a:latin typeface="Hagrid"/>
              </a:rPr>
              <a:t>CA3</a:t>
            </a:r>
          </a:p>
          <a:p>
            <a:pPr algn="ctr">
              <a:lnSpc>
                <a:spcPts val="16924"/>
              </a:lnSpc>
            </a:pPr>
            <a:r>
              <a:rPr lang="en-US" sz="13019">
                <a:solidFill>
                  <a:srgbClr val="000000"/>
                </a:solidFill>
                <a:latin typeface="Hagrid"/>
              </a:rPr>
              <a:t>ASSIGNMENT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true" rot="0">
            <a:off x="6668486" y="-38668"/>
            <a:ext cx="6826192" cy="2134736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7822796" y="8020950"/>
            <a:ext cx="5671882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Glacial Indifference"/>
              </a:rPr>
              <a:t>Interaction Design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935215" y="946731"/>
            <a:ext cx="1118925" cy="721157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4205427" y="1215435"/>
            <a:ext cx="3053873" cy="388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4"/>
              </a:lnSpc>
            </a:pPr>
            <a:r>
              <a:rPr lang="en-US" sz="2372">
                <a:solidFill>
                  <a:srgbClr val="000000"/>
                </a:solidFill>
                <a:latin typeface="Roboto"/>
              </a:rPr>
              <a:t>SIM Global Education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484820" y="946731"/>
            <a:ext cx="1387838" cy="961005"/>
            <a:chOff x="0" y="0"/>
            <a:chExt cx="365521" cy="253104"/>
          </a:xfrm>
        </p:grpSpPr>
        <p:sp>
          <p:nvSpPr>
            <p:cNvPr name="Freeform 24" id="24"/>
            <p:cNvSpPr/>
            <p:nvPr/>
          </p:nvSpPr>
          <p:spPr>
            <a:xfrm flipH="false" flipV="false">
              <a:off x="0" y="0"/>
              <a:ext cx="365521" cy="253104"/>
            </a:xfrm>
            <a:custGeom>
              <a:avLst/>
              <a:gdLst/>
              <a:ahLst/>
              <a:cxnLst/>
              <a:rect r="r" b="b" t="t" l="l"/>
              <a:pathLst>
                <a:path h="253104" w="365521">
                  <a:moveTo>
                    <a:pt x="126552" y="0"/>
                  </a:moveTo>
                  <a:lnTo>
                    <a:pt x="238969" y="0"/>
                  </a:lnTo>
                  <a:cubicBezTo>
                    <a:pt x="308862" y="0"/>
                    <a:pt x="365521" y="56659"/>
                    <a:pt x="365521" y="126552"/>
                  </a:cubicBezTo>
                  <a:lnTo>
                    <a:pt x="365521" y="126552"/>
                  </a:lnTo>
                  <a:cubicBezTo>
                    <a:pt x="365521" y="196445"/>
                    <a:pt x="308862" y="253104"/>
                    <a:pt x="238969" y="253104"/>
                  </a:cubicBezTo>
                  <a:lnTo>
                    <a:pt x="126552" y="253104"/>
                  </a:lnTo>
                  <a:cubicBezTo>
                    <a:pt x="56659" y="253104"/>
                    <a:pt x="0" y="196445"/>
                    <a:pt x="0" y="126552"/>
                  </a:cubicBezTo>
                  <a:lnTo>
                    <a:pt x="0" y="126552"/>
                  </a:lnTo>
                  <a:cubicBezTo>
                    <a:pt x="0" y="56659"/>
                    <a:pt x="56659" y="0"/>
                    <a:pt x="126552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1244010"/>
            <a:ext cx="550013" cy="366446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2794210" y="9056243"/>
            <a:ext cx="1567830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Hagrid Bold"/>
              </a:rPr>
              <a:t>TEAM 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3F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9814" y="167020"/>
            <a:ext cx="2323166" cy="9952960"/>
            <a:chOff x="0" y="0"/>
            <a:chExt cx="611863" cy="2621356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611863" cy="2621356"/>
            </a:xfrm>
            <a:custGeom>
              <a:avLst/>
              <a:gdLst/>
              <a:ahLst/>
              <a:cxnLst/>
              <a:rect r="r" b="b" t="t" l="l"/>
              <a:pathLst>
                <a:path h="2621356" w="611863">
                  <a:moveTo>
                    <a:pt x="209947" y="0"/>
                  </a:moveTo>
                  <a:lnTo>
                    <a:pt x="401916" y="0"/>
                  </a:lnTo>
                  <a:cubicBezTo>
                    <a:pt x="457597" y="0"/>
                    <a:pt x="510998" y="22119"/>
                    <a:pt x="550371" y="61492"/>
                  </a:cubicBezTo>
                  <a:cubicBezTo>
                    <a:pt x="589743" y="100865"/>
                    <a:pt x="611863" y="154265"/>
                    <a:pt x="611863" y="209947"/>
                  </a:cubicBezTo>
                  <a:lnTo>
                    <a:pt x="611863" y="2411409"/>
                  </a:lnTo>
                  <a:cubicBezTo>
                    <a:pt x="611863" y="2527359"/>
                    <a:pt x="517866" y="2621356"/>
                    <a:pt x="401916" y="2621356"/>
                  </a:cubicBezTo>
                  <a:lnTo>
                    <a:pt x="209947" y="2621356"/>
                  </a:lnTo>
                  <a:cubicBezTo>
                    <a:pt x="93996" y="2621356"/>
                    <a:pt x="0" y="2527359"/>
                    <a:pt x="0" y="2411409"/>
                  </a:cubicBezTo>
                  <a:lnTo>
                    <a:pt x="0" y="209947"/>
                  </a:lnTo>
                  <a:cubicBezTo>
                    <a:pt x="0" y="93996"/>
                    <a:pt x="93996" y="0"/>
                    <a:pt x="209947" y="0"/>
                  </a:cubicBezTo>
                  <a:close/>
                </a:path>
              </a:pathLst>
            </a:custGeom>
            <a:solidFill>
              <a:srgbClr val="CAC6C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97652" y="0"/>
            <a:ext cx="16967860" cy="10287000"/>
            <a:chOff x="0" y="0"/>
            <a:chExt cx="4468901" cy="2709333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446890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468902">
                  <a:moveTo>
                    <a:pt x="28745" y="0"/>
                  </a:moveTo>
                  <a:lnTo>
                    <a:pt x="4440156" y="0"/>
                  </a:lnTo>
                  <a:cubicBezTo>
                    <a:pt x="4456032" y="0"/>
                    <a:pt x="4468902" y="12870"/>
                    <a:pt x="4468902" y="28745"/>
                  </a:cubicBezTo>
                  <a:lnTo>
                    <a:pt x="4468902" y="2680588"/>
                  </a:lnTo>
                  <a:cubicBezTo>
                    <a:pt x="4468902" y="2696464"/>
                    <a:pt x="4456032" y="2709333"/>
                    <a:pt x="4440156" y="2709333"/>
                  </a:cubicBezTo>
                  <a:lnTo>
                    <a:pt x="28745" y="2709333"/>
                  </a:lnTo>
                  <a:cubicBezTo>
                    <a:pt x="12870" y="2709333"/>
                    <a:pt x="0" y="2696464"/>
                    <a:pt x="0" y="2680588"/>
                  </a:cubicBezTo>
                  <a:lnTo>
                    <a:pt x="0" y="28745"/>
                  </a:lnTo>
                  <a:cubicBezTo>
                    <a:pt x="0" y="12870"/>
                    <a:pt x="12870" y="0"/>
                    <a:pt x="28745" y="0"/>
                  </a:cubicBezTo>
                  <a:close/>
                </a:path>
              </a:pathLst>
            </a:custGeom>
            <a:solidFill>
              <a:srgbClr val="343F5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366439" y="374525"/>
            <a:ext cx="8894184" cy="869485"/>
            <a:chOff x="0" y="0"/>
            <a:chExt cx="2342501" cy="229000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2342501" cy="229000"/>
            </a:xfrm>
            <a:custGeom>
              <a:avLst/>
              <a:gdLst/>
              <a:ahLst/>
              <a:cxnLst/>
              <a:rect r="r" b="b" t="t" l="l"/>
              <a:pathLst>
                <a:path h="229000" w="2342501">
                  <a:moveTo>
                    <a:pt x="26113" y="0"/>
                  </a:moveTo>
                  <a:lnTo>
                    <a:pt x="2316388" y="0"/>
                  </a:lnTo>
                  <a:cubicBezTo>
                    <a:pt x="2330810" y="0"/>
                    <a:pt x="2342501" y="11691"/>
                    <a:pt x="2342501" y="26113"/>
                  </a:cubicBezTo>
                  <a:lnTo>
                    <a:pt x="2342501" y="202887"/>
                  </a:lnTo>
                  <a:cubicBezTo>
                    <a:pt x="2342501" y="209813"/>
                    <a:pt x="2339750" y="216455"/>
                    <a:pt x="2334853" y="221352"/>
                  </a:cubicBezTo>
                  <a:cubicBezTo>
                    <a:pt x="2329955" y="226249"/>
                    <a:pt x="2323313" y="229000"/>
                    <a:pt x="2316388" y="229000"/>
                  </a:cubicBezTo>
                  <a:lnTo>
                    <a:pt x="26113" y="229000"/>
                  </a:lnTo>
                  <a:cubicBezTo>
                    <a:pt x="11691" y="229000"/>
                    <a:pt x="0" y="217309"/>
                    <a:pt x="0" y="202887"/>
                  </a:cubicBezTo>
                  <a:lnTo>
                    <a:pt x="0" y="26113"/>
                  </a:lnTo>
                  <a:cubicBezTo>
                    <a:pt x="0" y="11691"/>
                    <a:pt x="11691" y="0"/>
                    <a:pt x="26113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139888" y="1610457"/>
            <a:ext cx="14892861" cy="7787468"/>
            <a:chOff x="0" y="0"/>
            <a:chExt cx="3922400" cy="2051020"/>
          </a:xfrm>
        </p:grpSpPr>
        <p:sp>
          <p:nvSpPr>
            <p:cNvPr name="Freeform 12" id="12"/>
            <p:cNvSpPr/>
            <p:nvPr/>
          </p:nvSpPr>
          <p:spPr>
            <a:xfrm flipH="false" flipV="false">
              <a:off x="0" y="0"/>
              <a:ext cx="3922400" cy="2051020"/>
            </a:xfrm>
            <a:custGeom>
              <a:avLst/>
              <a:gdLst/>
              <a:ahLst/>
              <a:cxnLst/>
              <a:rect r="r" b="b" t="t" l="l"/>
              <a:pathLst>
                <a:path h="2051020" w="3922400">
                  <a:moveTo>
                    <a:pt x="15595" y="0"/>
                  </a:moveTo>
                  <a:lnTo>
                    <a:pt x="3906805" y="0"/>
                  </a:lnTo>
                  <a:cubicBezTo>
                    <a:pt x="3915418" y="0"/>
                    <a:pt x="3922400" y="6982"/>
                    <a:pt x="3922400" y="15595"/>
                  </a:cubicBezTo>
                  <a:lnTo>
                    <a:pt x="3922400" y="2035425"/>
                  </a:lnTo>
                  <a:cubicBezTo>
                    <a:pt x="3922400" y="2039561"/>
                    <a:pt x="3920757" y="2043528"/>
                    <a:pt x="3917832" y="2046453"/>
                  </a:cubicBezTo>
                  <a:cubicBezTo>
                    <a:pt x="3914907" y="2049377"/>
                    <a:pt x="3910941" y="2051020"/>
                    <a:pt x="3906805" y="2051020"/>
                  </a:cubicBezTo>
                  <a:lnTo>
                    <a:pt x="15595" y="2051020"/>
                  </a:lnTo>
                  <a:cubicBezTo>
                    <a:pt x="11459" y="2051020"/>
                    <a:pt x="7492" y="2049377"/>
                    <a:pt x="4568" y="2046453"/>
                  </a:cubicBezTo>
                  <a:cubicBezTo>
                    <a:pt x="1643" y="2043528"/>
                    <a:pt x="0" y="2039561"/>
                    <a:pt x="0" y="2035425"/>
                  </a:cubicBezTo>
                  <a:lnTo>
                    <a:pt x="0" y="15595"/>
                  </a:lnTo>
                  <a:cubicBezTo>
                    <a:pt x="0" y="11459"/>
                    <a:pt x="1643" y="7492"/>
                    <a:pt x="4568" y="4568"/>
                  </a:cubicBezTo>
                  <a:cubicBezTo>
                    <a:pt x="7492" y="1643"/>
                    <a:pt x="11459" y="0"/>
                    <a:pt x="15595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2362932"/>
            <a:ext cx="550013" cy="467511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3583194"/>
            <a:ext cx="550013" cy="550013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4885682"/>
            <a:ext cx="550013" cy="44301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8847912"/>
            <a:ext cx="550013" cy="550013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6081167"/>
            <a:ext cx="550013" cy="711782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 rot="0">
            <a:off x="484820" y="7339928"/>
            <a:ext cx="1387838" cy="961005"/>
            <a:chOff x="0" y="0"/>
            <a:chExt cx="365521" cy="253104"/>
          </a:xfrm>
        </p:grpSpPr>
        <p:sp>
          <p:nvSpPr>
            <p:cNvPr name="Freeform 20" id="20"/>
            <p:cNvSpPr/>
            <p:nvPr/>
          </p:nvSpPr>
          <p:spPr>
            <a:xfrm flipH="false" flipV="false">
              <a:off x="0" y="0"/>
              <a:ext cx="365521" cy="253104"/>
            </a:xfrm>
            <a:custGeom>
              <a:avLst/>
              <a:gdLst/>
              <a:ahLst/>
              <a:cxnLst/>
              <a:rect r="r" b="b" t="t" l="l"/>
              <a:pathLst>
                <a:path h="253104" w="365521">
                  <a:moveTo>
                    <a:pt x="126552" y="0"/>
                  </a:moveTo>
                  <a:lnTo>
                    <a:pt x="238969" y="0"/>
                  </a:lnTo>
                  <a:cubicBezTo>
                    <a:pt x="308862" y="0"/>
                    <a:pt x="365521" y="56659"/>
                    <a:pt x="365521" y="126552"/>
                  </a:cubicBezTo>
                  <a:lnTo>
                    <a:pt x="365521" y="126552"/>
                  </a:lnTo>
                  <a:cubicBezTo>
                    <a:pt x="365521" y="196445"/>
                    <a:pt x="308862" y="253104"/>
                    <a:pt x="238969" y="253104"/>
                  </a:cubicBezTo>
                  <a:lnTo>
                    <a:pt x="126552" y="253104"/>
                  </a:lnTo>
                  <a:cubicBezTo>
                    <a:pt x="56659" y="253104"/>
                    <a:pt x="0" y="196445"/>
                    <a:pt x="0" y="126552"/>
                  </a:cubicBezTo>
                  <a:lnTo>
                    <a:pt x="0" y="126552"/>
                  </a:lnTo>
                  <a:cubicBezTo>
                    <a:pt x="0" y="56659"/>
                    <a:pt x="56659" y="0"/>
                    <a:pt x="126552" y="0"/>
                  </a:cubicBezTo>
                  <a:close/>
                </a:path>
              </a:pathLst>
            </a:custGeom>
            <a:solidFill>
              <a:srgbClr val="343F56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7545424"/>
            <a:ext cx="550013" cy="550013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 rot="0">
            <a:off x="2532980" y="470952"/>
            <a:ext cx="729846" cy="676632"/>
            <a:chOff x="0" y="0"/>
            <a:chExt cx="192223" cy="178208"/>
          </a:xfrm>
        </p:grpSpPr>
        <p:sp>
          <p:nvSpPr>
            <p:cNvPr name="Freeform 24" id="24"/>
            <p:cNvSpPr/>
            <p:nvPr/>
          </p:nvSpPr>
          <p:spPr>
            <a:xfrm flipH="false" flipV="false">
              <a:off x="0" y="0"/>
              <a:ext cx="192223" cy="178208"/>
            </a:xfrm>
            <a:custGeom>
              <a:avLst/>
              <a:gdLst/>
              <a:ahLst/>
              <a:cxnLst/>
              <a:rect r="r" b="b" t="t" l="l"/>
              <a:pathLst>
                <a:path h="178208" w="192223">
                  <a:moveTo>
                    <a:pt x="89104" y="0"/>
                  </a:moveTo>
                  <a:lnTo>
                    <a:pt x="103119" y="0"/>
                  </a:lnTo>
                  <a:cubicBezTo>
                    <a:pt x="152330" y="0"/>
                    <a:pt x="192223" y="39893"/>
                    <a:pt x="192223" y="89104"/>
                  </a:cubicBezTo>
                  <a:lnTo>
                    <a:pt x="192223" y="89104"/>
                  </a:lnTo>
                  <a:cubicBezTo>
                    <a:pt x="192223" y="138315"/>
                    <a:pt x="152330" y="178208"/>
                    <a:pt x="103119" y="178208"/>
                  </a:cubicBezTo>
                  <a:lnTo>
                    <a:pt x="89104" y="178208"/>
                  </a:lnTo>
                  <a:cubicBezTo>
                    <a:pt x="39893" y="178208"/>
                    <a:pt x="0" y="138315"/>
                    <a:pt x="0" y="89104"/>
                  </a:cubicBezTo>
                  <a:lnTo>
                    <a:pt x="0" y="89104"/>
                  </a:lnTo>
                  <a:cubicBezTo>
                    <a:pt x="0" y="39893"/>
                    <a:pt x="39893" y="0"/>
                    <a:pt x="89104" y="0"/>
                  </a:cubicBezTo>
                  <a:close/>
                </a:path>
              </a:pathLst>
            </a:custGeom>
            <a:solidFill>
              <a:srgbClr val="251915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651068" y="562433"/>
            <a:ext cx="493669" cy="493669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1244010"/>
            <a:ext cx="550013" cy="366446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3546868" y="755293"/>
            <a:ext cx="6533326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49"/>
              </a:lnSpc>
            </a:pPr>
            <a:r>
              <a:rPr lang="en-US" sz="5499">
                <a:solidFill>
                  <a:srgbClr val="000000"/>
                </a:solidFill>
                <a:latin typeface="Hagrid Heavy"/>
              </a:rPr>
              <a:t>SPIRAL MODEL</a:t>
            </a:r>
          </a:p>
        </p:txBody>
      </p:sp>
      <p:grpSp>
        <p:nvGrpSpPr>
          <p:cNvPr name="Group 29" id="29"/>
          <p:cNvGrpSpPr>
            <a:grpSpLocks noChangeAspect="true"/>
          </p:cNvGrpSpPr>
          <p:nvPr/>
        </p:nvGrpSpPr>
        <p:grpSpPr>
          <a:xfrm rot="0">
            <a:off x="5744003" y="2467886"/>
            <a:ext cx="8675157" cy="6072610"/>
            <a:chOff x="0" y="0"/>
            <a:chExt cx="6350000" cy="4445000"/>
          </a:xfrm>
        </p:grpSpPr>
        <p:sp>
          <p:nvSpPr>
            <p:cNvPr name="Freeform 30" id="30"/>
            <p:cNvSpPr/>
            <p:nvPr/>
          </p:nvSpPr>
          <p:spPr>
            <a:xfrm flipH="false" flipV="false">
              <a:off x="0" y="0"/>
              <a:ext cx="6350000" cy="4445000"/>
            </a:xfrm>
            <a:custGeom>
              <a:avLst/>
              <a:gdLst/>
              <a:ahLst/>
              <a:cxnLst/>
              <a:rect r="r" b="b" t="t" l="l"/>
              <a:pathLst>
                <a:path h="4445000" w="6350000">
                  <a:moveTo>
                    <a:pt x="0" y="3429000"/>
                  </a:move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5334000" y="0"/>
                  </a:lnTo>
                  <a:cubicBezTo>
                    <a:pt x="5895340" y="0"/>
                    <a:pt x="6350000" y="454660"/>
                    <a:pt x="6350000" y="1016000"/>
                  </a:cubicBezTo>
                  <a:lnTo>
                    <a:pt x="6350000" y="3429000"/>
                  </a:lnTo>
                  <a:cubicBezTo>
                    <a:pt x="6350000" y="3990340"/>
                    <a:pt x="5895340" y="4445000"/>
                    <a:pt x="5334000" y="4445000"/>
                  </a:cubicBezTo>
                  <a:lnTo>
                    <a:pt x="1016000" y="4445000"/>
                  </a:lnTo>
                  <a:cubicBezTo>
                    <a:pt x="454660" y="4445000"/>
                    <a:pt x="0" y="3990340"/>
                    <a:pt x="0" y="3429000"/>
                  </a:cubicBezTo>
                  <a:close/>
                </a:path>
              </a:pathLst>
            </a:custGeom>
            <a:blipFill>
              <a:blip r:embed="rId18"/>
              <a:stretch>
                <a:fillRect l="-102696" r="-10621" t="-109130" b="-69757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3F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9814" y="167020"/>
            <a:ext cx="2323166" cy="9952960"/>
            <a:chOff x="0" y="0"/>
            <a:chExt cx="611863" cy="2621356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611863" cy="2621356"/>
            </a:xfrm>
            <a:custGeom>
              <a:avLst/>
              <a:gdLst/>
              <a:ahLst/>
              <a:cxnLst/>
              <a:rect r="r" b="b" t="t" l="l"/>
              <a:pathLst>
                <a:path h="2621356" w="611863">
                  <a:moveTo>
                    <a:pt x="209947" y="0"/>
                  </a:moveTo>
                  <a:lnTo>
                    <a:pt x="401916" y="0"/>
                  </a:lnTo>
                  <a:cubicBezTo>
                    <a:pt x="457597" y="0"/>
                    <a:pt x="510998" y="22119"/>
                    <a:pt x="550371" y="61492"/>
                  </a:cubicBezTo>
                  <a:cubicBezTo>
                    <a:pt x="589743" y="100865"/>
                    <a:pt x="611863" y="154265"/>
                    <a:pt x="611863" y="209947"/>
                  </a:cubicBezTo>
                  <a:lnTo>
                    <a:pt x="611863" y="2411409"/>
                  </a:lnTo>
                  <a:cubicBezTo>
                    <a:pt x="611863" y="2527359"/>
                    <a:pt x="517866" y="2621356"/>
                    <a:pt x="401916" y="2621356"/>
                  </a:cubicBezTo>
                  <a:lnTo>
                    <a:pt x="209947" y="2621356"/>
                  </a:lnTo>
                  <a:cubicBezTo>
                    <a:pt x="93996" y="2621356"/>
                    <a:pt x="0" y="2527359"/>
                    <a:pt x="0" y="2411409"/>
                  </a:cubicBezTo>
                  <a:lnTo>
                    <a:pt x="0" y="209947"/>
                  </a:lnTo>
                  <a:cubicBezTo>
                    <a:pt x="0" y="93996"/>
                    <a:pt x="93996" y="0"/>
                    <a:pt x="209947" y="0"/>
                  </a:cubicBezTo>
                  <a:close/>
                </a:path>
              </a:pathLst>
            </a:custGeom>
            <a:solidFill>
              <a:srgbClr val="A09B9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71397" y="0"/>
            <a:ext cx="16967860" cy="10287000"/>
            <a:chOff x="0" y="0"/>
            <a:chExt cx="4468901" cy="2709333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446890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468902">
                  <a:moveTo>
                    <a:pt x="28745" y="0"/>
                  </a:moveTo>
                  <a:lnTo>
                    <a:pt x="4440156" y="0"/>
                  </a:lnTo>
                  <a:cubicBezTo>
                    <a:pt x="4456032" y="0"/>
                    <a:pt x="4468902" y="12870"/>
                    <a:pt x="4468902" y="28745"/>
                  </a:cubicBezTo>
                  <a:lnTo>
                    <a:pt x="4468902" y="2680588"/>
                  </a:lnTo>
                  <a:cubicBezTo>
                    <a:pt x="4468902" y="2696464"/>
                    <a:pt x="4456032" y="2709333"/>
                    <a:pt x="4440156" y="2709333"/>
                  </a:cubicBezTo>
                  <a:lnTo>
                    <a:pt x="28745" y="2709333"/>
                  </a:lnTo>
                  <a:cubicBezTo>
                    <a:pt x="12870" y="2709333"/>
                    <a:pt x="0" y="2696464"/>
                    <a:pt x="0" y="2680588"/>
                  </a:cubicBezTo>
                  <a:lnTo>
                    <a:pt x="0" y="28745"/>
                  </a:lnTo>
                  <a:cubicBezTo>
                    <a:pt x="0" y="12870"/>
                    <a:pt x="12870" y="0"/>
                    <a:pt x="28745" y="0"/>
                  </a:cubicBezTo>
                  <a:close/>
                </a:path>
              </a:pathLst>
            </a:custGeom>
            <a:solidFill>
              <a:srgbClr val="343F5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366439" y="2439901"/>
            <a:ext cx="14892861" cy="7282532"/>
            <a:chOff x="0" y="0"/>
            <a:chExt cx="3922400" cy="1918033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3922400" cy="1918033"/>
            </a:xfrm>
            <a:custGeom>
              <a:avLst/>
              <a:gdLst/>
              <a:ahLst/>
              <a:cxnLst/>
              <a:rect r="r" b="b" t="t" l="l"/>
              <a:pathLst>
                <a:path h="1918033" w="3922400">
                  <a:moveTo>
                    <a:pt x="15595" y="0"/>
                  </a:moveTo>
                  <a:lnTo>
                    <a:pt x="3906805" y="0"/>
                  </a:lnTo>
                  <a:cubicBezTo>
                    <a:pt x="3915418" y="0"/>
                    <a:pt x="3922400" y="6982"/>
                    <a:pt x="3922400" y="15595"/>
                  </a:cubicBezTo>
                  <a:lnTo>
                    <a:pt x="3922400" y="1902438"/>
                  </a:lnTo>
                  <a:cubicBezTo>
                    <a:pt x="3922400" y="1906574"/>
                    <a:pt x="3920757" y="1910541"/>
                    <a:pt x="3917832" y="1913465"/>
                  </a:cubicBezTo>
                  <a:cubicBezTo>
                    <a:pt x="3914907" y="1916390"/>
                    <a:pt x="3910941" y="1918033"/>
                    <a:pt x="3906805" y="1918033"/>
                  </a:cubicBezTo>
                  <a:lnTo>
                    <a:pt x="15595" y="1918033"/>
                  </a:lnTo>
                  <a:cubicBezTo>
                    <a:pt x="11459" y="1918033"/>
                    <a:pt x="7492" y="1916390"/>
                    <a:pt x="4568" y="1913465"/>
                  </a:cubicBezTo>
                  <a:cubicBezTo>
                    <a:pt x="1643" y="1910541"/>
                    <a:pt x="0" y="1906574"/>
                    <a:pt x="0" y="1902438"/>
                  </a:cubicBezTo>
                  <a:lnTo>
                    <a:pt x="0" y="15595"/>
                  </a:lnTo>
                  <a:cubicBezTo>
                    <a:pt x="0" y="11459"/>
                    <a:pt x="1643" y="7492"/>
                    <a:pt x="4568" y="4568"/>
                  </a:cubicBezTo>
                  <a:cubicBezTo>
                    <a:pt x="7492" y="1643"/>
                    <a:pt x="11459" y="0"/>
                    <a:pt x="15595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Hagrid Bold"/>
                </a:rPr>
                <a:t> </a:t>
              </a: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2362932"/>
            <a:ext cx="550013" cy="46751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3583194"/>
            <a:ext cx="550013" cy="550013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8847912"/>
            <a:ext cx="550013" cy="550013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6081167"/>
            <a:ext cx="550013" cy="711782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7545424"/>
            <a:ext cx="550013" cy="550013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 rot="0">
            <a:off x="2366439" y="889075"/>
            <a:ext cx="8894184" cy="1341166"/>
            <a:chOff x="0" y="0"/>
            <a:chExt cx="2342501" cy="353229"/>
          </a:xfrm>
        </p:grpSpPr>
        <p:sp>
          <p:nvSpPr>
            <p:cNvPr name="Freeform 17" id="17"/>
            <p:cNvSpPr/>
            <p:nvPr/>
          </p:nvSpPr>
          <p:spPr>
            <a:xfrm flipH="false" flipV="false">
              <a:off x="0" y="0"/>
              <a:ext cx="2342501" cy="353229"/>
            </a:xfrm>
            <a:custGeom>
              <a:avLst/>
              <a:gdLst/>
              <a:ahLst/>
              <a:cxnLst/>
              <a:rect r="r" b="b" t="t" l="l"/>
              <a:pathLst>
                <a:path h="353229" w="2342501">
                  <a:moveTo>
                    <a:pt x="26113" y="0"/>
                  </a:moveTo>
                  <a:lnTo>
                    <a:pt x="2316388" y="0"/>
                  </a:lnTo>
                  <a:cubicBezTo>
                    <a:pt x="2330810" y="0"/>
                    <a:pt x="2342501" y="11691"/>
                    <a:pt x="2342501" y="26113"/>
                  </a:cubicBezTo>
                  <a:lnTo>
                    <a:pt x="2342501" y="327115"/>
                  </a:lnTo>
                  <a:cubicBezTo>
                    <a:pt x="2342501" y="334041"/>
                    <a:pt x="2339750" y="340683"/>
                    <a:pt x="2334853" y="345580"/>
                  </a:cubicBezTo>
                  <a:cubicBezTo>
                    <a:pt x="2329955" y="350478"/>
                    <a:pt x="2323313" y="353229"/>
                    <a:pt x="2316388" y="353229"/>
                  </a:cubicBezTo>
                  <a:lnTo>
                    <a:pt x="26113" y="353229"/>
                  </a:lnTo>
                  <a:cubicBezTo>
                    <a:pt x="11691" y="353229"/>
                    <a:pt x="0" y="341537"/>
                    <a:pt x="0" y="327115"/>
                  </a:cubicBezTo>
                  <a:lnTo>
                    <a:pt x="0" y="26113"/>
                  </a:lnTo>
                  <a:cubicBezTo>
                    <a:pt x="0" y="11691"/>
                    <a:pt x="11691" y="0"/>
                    <a:pt x="26113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532980" y="1023851"/>
            <a:ext cx="1066700" cy="1071614"/>
            <a:chOff x="0" y="0"/>
            <a:chExt cx="280942" cy="282236"/>
          </a:xfrm>
        </p:grpSpPr>
        <p:sp>
          <p:nvSpPr>
            <p:cNvPr name="Freeform 20" id="20"/>
            <p:cNvSpPr/>
            <p:nvPr/>
          </p:nvSpPr>
          <p:spPr>
            <a:xfrm flipH="false" flipV="false">
              <a:off x="0" y="0"/>
              <a:ext cx="280942" cy="282236"/>
            </a:xfrm>
            <a:custGeom>
              <a:avLst/>
              <a:gdLst/>
              <a:ahLst/>
              <a:cxnLst/>
              <a:rect r="r" b="b" t="t" l="l"/>
              <a:pathLst>
                <a:path h="282236" w="280942">
                  <a:moveTo>
                    <a:pt x="140471" y="0"/>
                  </a:moveTo>
                  <a:lnTo>
                    <a:pt x="140471" y="0"/>
                  </a:lnTo>
                  <a:cubicBezTo>
                    <a:pt x="177726" y="0"/>
                    <a:pt x="213455" y="14800"/>
                    <a:pt x="239799" y="41143"/>
                  </a:cubicBezTo>
                  <a:cubicBezTo>
                    <a:pt x="266142" y="67486"/>
                    <a:pt x="280942" y="103216"/>
                    <a:pt x="280942" y="140471"/>
                  </a:cubicBezTo>
                  <a:lnTo>
                    <a:pt x="280942" y="141765"/>
                  </a:lnTo>
                  <a:cubicBezTo>
                    <a:pt x="280942" y="179020"/>
                    <a:pt x="266142" y="214749"/>
                    <a:pt x="239799" y="241093"/>
                  </a:cubicBezTo>
                  <a:cubicBezTo>
                    <a:pt x="213455" y="267436"/>
                    <a:pt x="177726" y="282236"/>
                    <a:pt x="140471" y="282236"/>
                  </a:cubicBezTo>
                  <a:lnTo>
                    <a:pt x="140471" y="282236"/>
                  </a:lnTo>
                  <a:cubicBezTo>
                    <a:pt x="103216" y="282236"/>
                    <a:pt x="67486" y="267436"/>
                    <a:pt x="41143" y="241093"/>
                  </a:cubicBezTo>
                  <a:cubicBezTo>
                    <a:pt x="14800" y="214749"/>
                    <a:pt x="0" y="179020"/>
                    <a:pt x="0" y="141765"/>
                  </a:cubicBezTo>
                  <a:lnTo>
                    <a:pt x="0" y="140471"/>
                  </a:lnTo>
                  <a:cubicBezTo>
                    <a:pt x="0" y="103216"/>
                    <a:pt x="14800" y="67486"/>
                    <a:pt x="41143" y="41143"/>
                  </a:cubicBezTo>
                  <a:cubicBezTo>
                    <a:pt x="67486" y="14800"/>
                    <a:pt x="103216" y="0"/>
                    <a:pt x="140471" y="0"/>
                  </a:cubicBezTo>
                  <a:close/>
                </a:path>
              </a:pathLst>
            </a:custGeom>
            <a:solidFill>
              <a:srgbClr val="251915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32651" y="1225980"/>
            <a:ext cx="667357" cy="667357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1244010"/>
            <a:ext cx="550013" cy="366446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 rot="0">
            <a:off x="484820" y="4626684"/>
            <a:ext cx="1387838" cy="961005"/>
            <a:chOff x="0" y="0"/>
            <a:chExt cx="365521" cy="253104"/>
          </a:xfrm>
        </p:grpSpPr>
        <p:sp>
          <p:nvSpPr>
            <p:cNvPr name="Freeform 25" id="25"/>
            <p:cNvSpPr/>
            <p:nvPr/>
          </p:nvSpPr>
          <p:spPr>
            <a:xfrm flipH="false" flipV="false">
              <a:off x="0" y="0"/>
              <a:ext cx="365521" cy="253104"/>
            </a:xfrm>
            <a:custGeom>
              <a:avLst/>
              <a:gdLst/>
              <a:ahLst/>
              <a:cxnLst/>
              <a:rect r="r" b="b" t="t" l="l"/>
              <a:pathLst>
                <a:path h="253104" w="365521">
                  <a:moveTo>
                    <a:pt x="126552" y="0"/>
                  </a:moveTo>
                  <a:lnTo>
                    <a:pt x="238969" y="0"/>
                  </a:lnTo>
                  <a:cubicBezTo>
                    <a:pt x="308862" y="0"/>
                    <a:pt x="365521" y="56659"/>
                    <a:pt x="365521" y="126552"/>
                  </a:cubicBezTo>
                  <a:lnTo>
                    <a:pt x="365521" y="126552"/>
                  </a:lnTo>
                  <a:cubicBezTo>
                    <a:pt x="365521" y="196445"/>
                    <a:pt x="308862" y="253104"/>
                    <a:pt x="238969" y="253104"/>
                  </a:cubicBezTo>
                  <a:lnTo>
                    <a:pt x="126552" y="253104"/>
                  </a:lnTo>
                  <a:cubicBezTo>
                    <a:pt x="56659" y="253104"/>
                    <a:pt x="0" y="196445"/>
                    <a:pt x="0" y="126552"/>
                  </a:cubicBezTo>
                  <a:lnTo>
                    <a:pt x="0" y="126552"/>
                  </a:lnTo>
                  <a:cubicBezTo>
                    <a:pt x="0" y="56659"/>
                    <a:pt x="56659" y="0"/>
                    <a:pt x="126552" y="0"/>
                  </a:cubicBezTo>
                  <a:close/>
                </a:path>
              </a:pathLst>
            </a:custGeom>
            <a:solidFill>
              <a:srgbClr val="343F56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4885682"/>
            <a:ext cx="550013" cy="44301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 rot="0">
            <a:off x="7954195" y="3991937"/>
            <a:ext cx="1727129" cy="2064507"/>
            <a:chOff x="0" y="0"/>
            <a:chExt cx="454882" cy="543738"/>
          </a:xfrm>
        </p:grpSpPr>
        <p:sp>
          <p:nvSpPr>
            <p:cNvPr name="Freeform 29" id="29"/>
            <p:cNvSpPr/>
            <p:nvPr/>
          </p:nvSpPr>
          <p:spPr>
            <a:xfrm flipH="false" flipV="false">
              <a:off x="0" y="0"/>
              <a:ext cx="454882" cy="543738"/>
            </a:xfrm>
            <a:custGeom>
              <a:avLst/>
              <a:gdLst/>
              <a:ahLst/>
              <a:cxnLst/>
              <a:rect r="r" b="b" t="t" l="l"/>
              <a:pathLst>
                <a:path h="543738" w="454882">
                  <a:moveTo>
                    <a:pt x="134476" y="0"/>
                  </a:moveTo>
                  <a:lnTo>
                    <a:pt x="320406" y="0"/>
                  </a:lnTo>
                  <a:cubicBezTo>
                    <a:pt x="356071" y="0"/>
                    <a:pt x="390276" y="14168"/>
                    <a:pt x="415495" y="39387"/>
                  </a:cubicBezTo>
                  <a:cubicBezTo>
                    <a:pt x="440714" y="64606"/>
                    <a:pt x="454882" y="98811"/>
                    <a:pt x="454882" y="134476"/>
                  </a:cubicBezTo>
                  <a:lnTo>
                    <a:pt x="454882" y="409262"/>
                  </a:lnTo>
                  <a:cubicBezTo>
                    <a:pt x="454882" y="444928"/>
                    <a:pt x="440714" y="479132"/>
                    <a:pt x="415495" y="504351"/>
                  </a:cubicBezTo>
                  <a:cubicBezTo>
                    <a:pt x="390276" y="529570"/>
                    <a:pt x="356071" y="543738"/>
                    <a:pt x="320406" y="543738"/>
                  </a:cubicBezTo>
                  <a:lnTo>
                    <a:pt x="134476" y="543738"/>
                  </a:lnTo>
                  <a:cubicBezTo>
                    <a:pt x="60207" y="543738"/>
                    <a:pt x="0" y="483531"/>
                    <a:pt x="0" y="409262"/>
                  </a:cubicBezTo>
                  <a:lnTo>
                    <a:pt x="0" y="134476"/>
                  </a:lnTo>
                  <a:cubicBezTo>
                    <a:pt x="0" y="98811"/>
                    <a:pt x="14168" y="64606"/>
                    <a:pt x="39387" y="39387"/>
                  </a:cubicBezTo>
                  <a:cubicBezTo>
                    <a:pt x="64606" y="14168"/>
                    <a:pt x="98811" y="0"/>
                    <a:pt x="134476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7954195" y="6783405"/>
            <a:ext cx="1727129" cy="2064507"/>
            <a:chOff x="0" y="0"/>
            <a:chExt cx="454882" cy="543738"/>
          </a:xfrm>
        </p:grpSpPr>
        <p:sp>
          <p:nvSpPr>
            <p:cNvPr name="Freeform 32" id="32"/>
            <p:cNvSpPr/>
            <p:nvPr/>
          </p:nvSpPr>
          <p:spPr>
            <a:xfrm flipH="false" flipV="false">
              <a:off x="0" y="0"/>
              <a:ext cx="454882" cy="543738"/>
            </a:xfrm>
            <a:custGeom>
              <a:avLst/>
              <a:gdLst/>
              <a:ahLst/>
              <a:cxnLst/>
              <a:rect r="r" b="b" t="t" l="l"/>
              <a:pathLst>
                <a:path h="543738" w="454882">
                  <a:moveTo>
                    <a:pt x="134476" y="0"/>
                  </a:moveTo>
                  <a:lnTo>
                    <a:pt x="320406" y="0"/>
                  </a:lnTo>
                  <a:cubicBezTo>
                    <a:pt x="356071" y="0"/>
                    <a:pt x="390276" y="14168"/>
                    <a:pt x="415495" y="39387"/>
                  </a:cubicBezTo>
                  <a:cubicBezTo>
                    <a:pt x="440714" y="64606"/>
                    <a:pt x="454882" y="98811"/>
                    <a:pt x="454882" y="134476"/>
                  </a:cubicBezTo>
                  <a:lnTo>
                    <a:pt x="454882" y="409262"/>
                  </a:lnTo>
                  <a:cubicBezTo>
                    <a:pt x="454882" y="444928"/>
                    <a:pt x="440714" y="479132"/>
                    <a:pt x="415495" y="504351"/>
                  </a:cubicBezTo>
                  <a:cubicBezTo>
                    <a:pt x="390276" y="529570"/>
                    <a:pt x="356071" y="543738"/>
                    <a:pt x="320406" y="543738"/>
                  </a:cubicBezTo>
                  <a:lnTo>
                    <a:pt x="134476" y="543738"/>
                  </a:lnTo>
                  <a:cubicBezTo>
                    <a:pt x="60207" y="543738"/>
                    <a:pt x="0" y="483531"/>
                    <a:pt x="0" y="409262"/>
                  </a:cubicBezTo>
                  <a:lnTo>
                    <a:pt x="0" y="134476"/>
                  </a:lnTo>
                  <a:cubicBezTo>
                    <a:pt x="0" y="98811"/>
                    <a:pt x="14168" y="64606"/>
                    <a:pt x="39387" y="39387"/>
                  </a:cubicBezTo>
                  <a:cubicBezTo>
                    <a:pt x="64606" y="14168"/>
                    <a:pt x="98811" y="0"/>
                    <a:pt x="134476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18"/>
          <a:srcRect l="0" t="0" r="0" b="0"/>
          <a:stretch>
            <a:fillRect/>
          </a:stretch>
        </p:blipFill>
        <p:spPr>
          <a:xfrm flipH="false" flipV="false" rot="0">
            <a:off x="7417225" y="2652586"/>
            <a:ext cx="4876205" cy="6857163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0">
            <a:off x="3905118" y="1513935"/>
            <a:ext cx="6981980" cy="32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3600">
                <a:solidFill>
                  <a:srgbClr val="000000"/>
                </a:solidFill>
                <a:latin typeface="Hagrid Heavy"/>
              </a:rPr>
              <a:t>LOW FIDELITY PROTOTYPE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3F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9814" y="167020"/>
            <a:ext cx="2323166" cy="9952960"/>
            <a:chOff x="0" y="0"/>
            <a:chExt cx="611863" cy="2621356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611863" cy="2621356"/>
            </a:xfrm>
            <a:custGeom>
              <a:avLst/>
              <a:gdLst/>
              <a:ahLst/>
              <a:cxnLst/>
              <a:rect r="r" b="b" t="t" l="l"/>
              <a:pathLst>
                <a:path h="2621356" w="611863">
                  <a:moveTo>
                    <a:pt x="209947" y="0"/>
                  </a:moveTo>
                  <a:lnTo>
                    <a:pt x="401916" y="0"/>
                  </a:lnTo>
                  <a:cubicBezTo>
                    <a:pt x="457597" y="0"/>
                    <a:pt x="510998" y="22119"/>
                    <a:pt x="550371" y="61492"/>
                  </a:cubicBezTo>
                  <a:cubicBezTo>
                    <a:pt x="589743" y="100865"/>
                    <a:pt x="611863" y="154265"/>
                    <a:pt x="611863" y="209947"/>
                  </a:cubicBezTo>
                  <a:lnTo>
                    <a:pt x="611863" y="2411409"/>
                  </a:lnTo>
                  <a:cubicBezTo>
                    <a:pt x="611863" y="2527359"/>
                    <a:pt x="517866" y="2621356"/>
                    <a:pt x="401916" y="2621356"/>
                  </a:cubicBezTo>
                  <a:lnTo>
                    <a:pt x="209947" y="2621356"/>
                  </a:lnTo>
                  <a:cubicBezTo>
                    <a:pt x="93996" y="2621356"/>
                    <a:pt x="0" y="2527359"/>
                    <a:pt x="0" y="2411409"/>
                  </a:cubicBezTo>
                  <a:lnTo>
                    <a:pt x="0" y="209947"/>
                  </a:lnTo>
                  <a:cubicBezTo>
                    <a:pt x="0" y="93996"/>
                    <a:pt x="93996" y="0"/>
                    <a:pt x="209947" y="0"/>
                  </a:cubicBezTo>
                  <a:close/>
                </a:path>
              </a:pathLst>
            </a:custGeom>
            <a:solidFill>
              <a:srgbClr val="A09B9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71397" y="0"/>
            <a:ext cx="16967860" cy="10287000"/>
            <a:chOff x="0" y="0"/>
            <a:chExt cx="4468901" cy="2709333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446890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468902">
                  <a:moveTo>
                    <a:pt x="28745" y="0"/>
                  </a:moveTo>
                  <a:lnTo>
                    <a:pt x="4440156" y="0"/>
                  </a:lnTo>
                  <a:cubicBezTo>
                    <a:pt x="4456032" y="0"/>
                    <a:pt x="4468902" y="12870"/>
                    <a:pt x="4468902" y="28745"/>
                  </a:cubicBezTo>
                  <a:lnTo>
                    <a:pt x="4468902" y="2680588"/>
                  </a:lnTo>
                  <a:cubicBezTo>
                    <a:pt x="4468902" y="2696464"/>
                    <a:pt x="4456032" y="2709333"/>
                    <a:pt x="4440156" y="2709333"/>
                  </a:cubicBezTo>
                  <a:lnTo>
                    <a:pt x="28745" y="2709333"/>
                  </a:lnTo>
                  <a:cubicBezTo>
                    <a:pt x="12870" y="2709333"/>
                    <a:pt x="0" y="2696464"/>
                    <a:pt x="0" y="2680588"/>
                  </a:cubicBezTo>
                  <a:lnTo>
                    <a:pt x="0" y="28745"/>
                  </a:lnTo>
                  <a:cubicBezTo>
                    <a:pt x="0" y="12870"/>
                    <a:pt x="12870" y="0"/>
                    <a:pt x="28745" y="0"/>
                  </a:cubicBezTo>
                  <a:close/>
                </a:path>
              </a:pathLst>
            </a:custGeom>
            <a:solidFill>
              <a:srgbClr val="343F5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366439" y="2439901"/>
            <a:ext cx="14892861" cy="7282532"/>
            <a:chOff x="0" y="0"/>
            <a:chExt cx="3922400" cy="1918033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3922400" cy="1918033"/>
            </a:xfrm>
            <a:custGeom>
              <a:avLst/>
              <a:gdLst/>
              <a:ahLst/>
              <a:cxnLst/>
              <a:rect r="r" b="b" t="t" l="l"/>
              <a:pathLst>
                <a:path h="1918033" w="3922400">
                  <a:moveTo>
                    <a:pt x="15595" y="0"/>
                  </a:moveTo>
                  <a:lnTo>
                    <a:pt x="3906805" y="0"/>
                  </a:lnTo>
                  <a:cubicBezTo>
                    <a:pt x="3915418" y="0"/>
                    <a:pt x="3922400" y="6982"/>
                    <a:pt x="3922400" y="15595"/>
                  </a:cubicBezTo>
                  <a:lnTo>
                    <a:pt x="3922400" y="1902438"/>
                  </a:lnTo>
                  <a:cubicBezTo>
                    <a:pt x="3922400" y="1906574"/>
                    <a:pt x="3920757" y="1910541"/>
                    <a:pt x="3917832" y="1913465"/>
                  </a:cubicBezTo>
                  <a:cubicBezTo>
                    <a:pt x="3914907" y="1916390"/>
                    <a:pt x="3910941" y="1918033"/>
                    <a:pt x="3906805" y="1918033"/>
                  </a:cubicBezTo>
                  <a:lnTo>
                    <a:pt x="15595" y="1918033"/>
                  </a:lnTo>
                  <a:cubicBezTo>
                    <a:pt x="11459" y="1918033"/>
                    <a:pt x="7492" y="1916390"/>
                    <a:pt x="4568" y="1913465"/>
                  </a:cubicBezTo>
                  <a:cubicBezTo>
                    <a:pt x="1643" y="1910541"/>
                    <a:pt x="0" y="1906574"/>
                    <a:pt x="0" y="1902438"/>
                  </a:cubicBezTo>
                  <a:lnTo>
                    <a:pt x="0" y="15595"/>
                  </a:lnTo>
                  <a:cubicBezTo>
                    <a:pt x="0" y="11459"/>
                    <a:pt x="1643" y="7492"/>
                    <a:pt x="4568" y="4568"/>
                  </a:cubicBezTo>
                  <a:cubicBezTo>
                    <a:pt x="7492" y="1643"/>
                    <a:pt x="11459" y="0"/>
                    <a:pt x="15595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Hagrid Bold"/>
                </a:rPr>
                <a:t> </a:t>
              </a: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2362932"/>
            <a:ext cx="550013" cy="46751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3583194"/>
            <a:ext cx="550013" cy="550013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8847912"/>
            <a:ext cx="550013" cy="550013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6081167"/>
            <a:ext cx="550013" cy="711782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7545424"/>
            <a:ext cx="550013" cy="550013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 rot="0">
            <a:off x="2366439" y="889075"/>
            <a:ext cx="8894184" cy="1341166"/>
            <a:chOff x="0" y="0"/>
            <a:chExt cx="2342501" cy="353229"/>
          </a:xfrm>
        </p:grpSpPr>
        <p:sp>
          <p:nvSpPr>
            <p:cNvPr name="Freeform 17" id="17"/>
            <p:cNvSpPr/>
            <p:nvPr/>
          </p:nvSpPr>
          <p:spPr>
            <a:xfrm flipH="false" flipV="false">
              <a:off x="0" y="0"/>
              <a:ext cx="2342501" cy="353229"/>
            </a:xfrm>
            <a:custGeom>
              <a:avLst/>
              <a:gdLst/>
              <a:ahLst/>
              <a:cxnLst/>
              <a:rect r="r" b="b" t="t" l="l"/>
              <a:pathLst>
                <a:path h="353229" w="2342501">
                  <a:moveTo>
                    <a:pt x="26113" y="0"/>
                  </a:moveTo>
                  <a:lnTo>
                    <a:pt x="2316388" y="0"/>
                  </a:lnTo>
                  <a:cubicBezTo>
                    <a:pt x="2330810" y="0"/>
                    <a:pt x="2342501" y="11691"/>
                    <a:pt x="2342501" y="26113"/>
                  </a:cubicBezTo>
                  <a:lnTo>
                    <a:pt x="2342501" y="327115"/>
                  </a:lnTo>
                  <a:cubicBezTo>
                    <a:pt x="2342501" y="334041"/>
                    <a:pt x="2339750" y="340683"/>
                    <a:pt x="2334853" y="345580"/>
                  </a:cubicBezTo>
                  <a:cubicBezTo>
                    <a:pt x="2329955" y="350478"/>
                    <a:pt x="2323313" y="353229"/>
                    <a:pt x="2316388" y="353229"/>
                  </a:cubicBezTo>
                  <a:lnTo>
                    <a:pt x="26113" y="353229"/>
                  </a:lnTo>
                  <a:cubicBezTo>
                    <a:pt x="11691" y="353229"/>
                    <a:pt x="0" y="341537"/>
                    <a:pt x="0" y="327115"/>
                  </a:cubicBezTo>
                  <a:lnTo>
                    <a:pt x="0" y="26113"/>
                  </a:lnTo>
                  <a:cubicBezTo>
                    <a:pt x="0" y="11691"/>
                    <a:pt x="11691" y="0"/>
                    <a:pt x="26113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532980" y="1023851"/>
            <a:ext cx="1066700" cy="1071614"/>
            <a:chOff x="0" y="0"/>
            <a:chExt cx="280942" cy="282236"/>
          </a:xfrm>
        </p:grpSpPr>
        <p:sp>
          <p:nvSpPr>
            <p:cNvPr name="Freeform 20" id="20"/>
            <p:cNvSpPr/>
            <p:nvPr/>
          </p:nvSpPr>
          <p:spPr>
            <a:xfrm flipH="false" flipV="false">
              <a:off x="0" y="0"/>
              <a:ext cx="280942" cy="282236"/>
            </a:xfrm>
            <a:custGeom>
              <a:avLst/>
              <a:gdLst/>
              <a:ahLst/>
              <a:cxnLst/>
              <a:rect r="r" b="b" t="t" l="l"/>
              <a:pathLst>
                <a:path h="282236" w="280942">
                  <a:moveTo>
                    <a:pt x="140471" y="0"/>
                  </a:moveTo>
                  <a:lnTo>
                    <a:pt x="140471" y="0"/>
                  </a:lnTo>
                  <a:cubicBezTo>
                    <a:pt x="177726" y="0"/>
                    <a:pt x="213455" y="14800"/>
                    <a:pt x="239799" y="41143"/>
                  </a:cubicBezTo>
                  <a:cubicBezTo>
                    <a:pt x="266142" y="67486"/>
                    <a:pt x="280942" y="103216"/>
                    <a:pt x="280942" y="140471"/>
                  </a:cubicBezTo>
                  <a:lnTo>
                    <a:pt x="280942" y="141765"/>
                  </a:lnTo>
                  <a:cubicBezTo>
                    <a:pt x="280942" y="179020"/>
                    <a:pt x="266142" y="214749"/>
                    <a:pt x="239799" y="241093"/>
                  </a:cubicBezTo>
                  <a:cubicBezTo>
                    <a:pt x="213455" y="267436"/>
                    <a:pt x="177726" y="282236"/>
                    <a:pt x="140471" y="282236"/>
                  </a:cubicBezTo>
                  <a:lnTo>
                    <a:pt x="140471" y="282236"/>
                  </a:lnTo>
                  <a:cubicBezTo>
                    <a:pt x="103216" y="282236"/>
                    <a:pt x="67486" y="267436"/>
                    <a:pt x="41143" y="241093"/>
                  </a:cubicBezTo>
                  <a:cubicBezTo>
                    <a:pt x="14800" y="214749"/>
                    <a:pt x="0" y="179020"/>
                    <a:pt x="0" y="141765"/>
                  </a:cubicBezTo>
                  <a:lnTo>
                    <a:pt x="0" y="140471"/>
                  </a:lnTo>
                  <a:cubicBezTo>
                    <a:pt x="0" y="103216"/>
                    <a:pt x="14800" y="67486"/>
                    <a:pt x="41143" y="41143"/>
                  </a:cubicBezTo>
                  <a:cubicBezTo>
                    <a:pt x="67486" y="14800"/>
                    <a:pt x="103216" y="0"/>
                    <a:pt x="140471" y="0"/>
                  </a:cubicBezTo>
                  <a:close/>
                </a:path>
              </a:pathLst>
            </a:custGeom>
            <a:solidFill>
              <a:srgbClr val="251915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32651" y="1225980"/>
            <a:ext cx="667357" cy="667357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1244010"/>
            <a:ext cx="550013" cy="366446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 rot="0">
            <a:off x="484820" y="4626684"/>
            <a:ext cx="1387838" cy="961005"/>
            <a:chOff x="0" y="0"/>
            <a:chExt cx="365521" cy="253104"/>
          </a:xfrm>
        </p:grpSpPr>
        <p:sp>
          <p:nvSpPr>
            <p:cNvPr name="Freeform 25" id="25"/>
            <p:cNvSpPr/>
            <p:nvPr/>
          </p:nvSpPr>
          <p:spPr>
            <a:xfrm flipH="false" flipV="false">
              <a:off x="0" y="0"/>
              <a:ext cx="365521" cy="253104"/>
            </a:xfrm>
            <a:custGeom>
              <a:avLst/>
              <a:gdLst/>
              <a:ahLst/>
              <a:cxnLst/>
              <a:rect r="r" b="b" t="t" l="l"/>
              <a:pathLst>
                <a:path h="253104" w="365521">
                  <a:moveTo>
                    <a:pt x="126552" y="0"/>
                  </a:moveTo>
                  <a:lnTo>
                    <a:pt x="238969" y="0"/>
                  </a:lnTo>
                  <a:cubicBezTo>
                    <a:pt x="308862" y="0"/>
                    <a:pt x="365521" y="56659"/>
                    <a:pt x="365521" y="126552"/>
                  </a:cubicBezTo>
                  <a:lnTo>
                    <a:pt x="365521" y="126552"/>
                  </a:lnTo>
                  <a:cubicBezTo>
                    <a:pt x="365521" y="196445"/>
                    <a:pt x="308862" y="253104"/>
                    <a:pt x="238969" y="253104"/>
                  </a:cubicBezTo>
                  <a:lnTo>
                    <a:pt x="126552" y="253104"/>
                  </a:lnTo>
                  <a:cubicBezTo>
                    <a:pt x="56659" y="253104"/>
                    <a:pt x="0" y="196445"/>
                    <a:pt x="0" y="126552"/>
                  </a:cubicBezTo>
                  <a:lnTo>
                    <a:pt x="0" y="126552"/>
                  </a:lnTo>
                  <a:cubicBezTo>
                    <a:pt x="0" y="56659"/>
                    <a:pt x="56659" y="0"/>
                    <a:pt x="126552" y="0"/>
                  </a:cubicBezTo>
                  <a:close/>
                </a:path>
              </a:pathLst>
            </a:custGeom>
            <a:solidFill>
              <a:srgbClr val="343F56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4885682"/>
            <a:ext cx="550013" cy="44301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 rot="0">
            <a:off x="7954195" y="3991937"/>
            <a:ext cx="1727129" cy="2064507"/>
            <a:chOff x="0" y="0"/>
            <a:chExt cx="454882" cy="543738"/>
          </a:xfrm>
        </p:grpSpPr>
        <p:sp>
          <p:nvSpPr>
            <p:cNvPr name="Freeform 29" id="29"/>
            <p:cNvSpPr/>
            <p:nvPr/>
          </p:nvSpPr>
          <p:spPr>
            <a:xfrm flipH="false" flipV="false">
              <a:off x="0" y="0"/>
              <a:ext cx="454882" cy="543738"/>
            </a:xfrm>
            <a:custGeom>
              <a:avLst/>
              <a:gdLst/>
              <a:ahLst/>
              <a:cxnLst/>
              <a:rect r="r" b="b" t="t" l="l"/>
              <a:pathLst>
                <a:path h="543738" w="454882">
                  <a:moveTo>
                    <a:pt x="134476" y="0"/>
                  </a:moveTo>
                  <a:lnTo>
                    <a:pt x="320406" y="0"/>
                  </a:lnTo>
                  <a:cubicBezTo>
                    <a:pt x="356071" y="0"/>
                    <a:pt x="390276" y="14168"/>
                    <a:pt x="415495" y="39387"/>
                  </a:cubicBezTo>
                  <a:cubicBezTo>
                    <a:pt x="440714" y="64606"/>
                    <a:pt x="454882" y="98811"/>
                    <a:pt x="454882" y="134476"/>
                  </a:cubicBezTo>
                  <a:lnTo>
                    <a:pt x="454882" y="409262"/>
                  </a:lnTo>
                  <a:cubicBezTo>
                    <a:pt x="454882" y="444928"/>
                    <a:pt x="440714" y="479132"/>
                    <a:pt x="415495" y="504351"/>
                  </a:cubicBezTo>
                  <a:cubicBezTo>
                    <a:pt x="390276" y="529570"/>
                    <a:pt x="356071" y="543738"/>
                    <a:pt x="320406" y="543738"/>
                  </a:cubicBezTo>
                  <a:lnTo>
                    <a:pt x="134476" y="543738"/>
                  </a:lnTo>
                  <a:cubicBezTo>
                    <a:pt x="60207" y="543738"/>
                    <a:pt x="0" y="483531"/>
                    <a:pt x="0" y="409262"/>
                  </a:cubicBezTo>
                  <a:lnTo>
                    <a:pt x="0" y="134476"/>
                  </a:lnTo>
                  <a:cubicBezTo>
                    <a:pt x="0" y="98811"/>
                    <a:pt x="14168" y="64606"/>
                    <a:pt x="39387" y="39387"/>
                  </a:cubicBezTo>
                  <a:cubicBezTo>
                    <a:pt x="64606" y="14168"/>
                    <a:pt x="98811" y="0"/>
                    <a:pt x="134476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7954195" y="6783405"/>
            <a:ext cx="1727129" cy="2064507"/>
            <a:chOff x="0" y="0"/>
            <a:chExt cx="454882" cy="543738"/>
          </a:xfrm>
        </p:grpSpPr>
        <p:sp>
          <p:nvSpPr>
            <p:cNvPr name="Freeform 32" id="32"/>
            <p:cNvSpPr/>
            <p:nvPr/>
          </p:nvSpPr>
          <p:spPr>
            <a:xfrm flipH="false" flipV="false">
              <a:off x="0" y="0"/>
              <a:ext cx="454882" cy="543738"/>
            </a:xfrm>
            <a:custGeom>
              <a:avLst/>
              <a:gdLst/>
              <a:ahLst/>
              <a:cxnLst/>
              <a:rect r="r" b="b" t="t" l="l"/>
              <a:pathLst>
                <a:path h="543738" w="454882">
                  <a:moveTo>
                    <a:pt x="134476" y="0"/>
                  </a:moveTo>
                  <a:lnTo>
                    <a:pt x="320406" y="0"/>
                  </a:lnTo>
                  <a:cubicBezTo>
                    <a:pt x="356071" y="0"/>
                    <a:pt x="390276" y="14168"/>
                    <a:pt x="415495" y="39387"/>
                  </a:cubicBezTo>
                  <a:cubicBezTo>
                    <a:pt x="440714" y="64606"/>
                    <a:pt x="454882" y="98811"/>
                    <a:pt x="454882" y="134476"/>
                  </a:cubicBezTo>
                  <a:lnTo>
                    <a:pt x="454882" y="409262"/>
                  </a:lnTo>
                  <a:cubicBezTo>
                    <a:pt x="454882" y="444928"/>
                    <a:pt x="440714" y="479132"/>
                    <a:pt x="415495" y="504351"/>
                  </a:cubicBezTo>
                  <a:cubicBezTo>
                    <a:pt x="390276" y="529570"/>
                    <a:pt x="356071" y="543738"/>
                    <a:pt x="320406" y="543738"/>
                  </a:cubicBezTo>
                  <a:lnTo>
                    <a:pt x="134476" y="543738"/>
                  </a:lnTo>
                  <a:cubicBezTo>
                    <a:pt x="60207" y="543738"/>
                    <a:pt x="0" y="483531"/>
                    <a:pt x="0" y="409262"/>
                  </a:cubicBezTo>
                  <a:lnTo>
                    <a:pt x="0" y="134476"/>
                  </a:lnTo>
                  <a:cubicBezTo>
                    <a:pt x="0" y="98811"/>
                    <a:pt x="14168" y="64606"/>
                    <a:pt x="39387" y="39387"/>
                  </a:cubicBezTo>
                  <a:cubicBezTo>
                    <a:pt x="64606" y="14168"/>
                    <a:pt x="98811" y="0"/>
                    <a:pt x="134476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18"/>
          <a:srcRect l="0" t="0" r="0" b="0"/>
          <a:stretch>
            <a:fillRect/>
          </a:stretch>
        </p:blipFill>
        <p:spPr>
          <a:xfrm flipH="false" flipV="false" rot="0">
            <a:off x="7417225" y="2652586"/>
            <a:ext cx="4876205" cy="6857163"/>
          </a:xfrm>
          <a:prstGeom prst="rect">
            <a:avLst/>
          </a:prstGeom>
        </p:spPr>
      </p:pic>
      <p:grpSp>
        <p:nvGrpSpPr>
          <p:cNvPr name="Group 35" id="35"/>
          <p:cNvGrpSpPr>
            <a:grpSpLocks noChangeAspect="true"/>
          </p:cNvGrpSpPr>
          <p:nvPr/>
        </p:nvGrpSpPr>
        <p:grpSpPr>
          <a:xfrm rot="0">
            <a:off x="6689088" y="2569288"/>
            <a:ext cx="2454912" cy="2454902"/>
            <a:chOff x="0" y="0"/>
            <a:chExt cx="6350000" cy="6349975"/>
          </a:xfrm>
        </p:grpSpPr>
        <p:sp>
          <p:nvSpPr>
            <p:cNvPr name="Freeform 36" id="36"/>
            <p:cNvSpPr/>
            <p:nvPr/>
          </p:nvSpPr>
          <p:spPr>
            <a:xfrm flipH="false" flipV="false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9"/>
              <a:stretch>
                <a:fillRect l="-878" r="-949710" t="-27384" b="-1350012"/>
              </a:stretch>
            </a:blipFill>
          </p:spPr>
        </p:sp>
      </p:grpSp>
      <p:sp>
        <p:nvSpPr>
          <p:cNvPr name="TextBox 37" id="37"/>
          <p:cNvSpPr txBox="true"/>
          <p:nvPr/>
        </p:nvSpPr>
        <p:spPr>
          <a:xfrm rot="0">
            <a:off x="3905118" y="1513935"/>
            <a:ext cx="6981980" cy="32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3600">
                <a:solidFill>
                  <a:srgbClr val="000000"/>
                </a:solidFill>
                <a:latin typeface="Hagrid Heavy"/>
              </a:rPr>
              <a:t>LOW FIDELITY PROTOTYPE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3F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9814" y="167020"/>
            <a:ext cx="2323166" cy="9952960"/>
            <a:chOff x="0" y="0"/>
            <a:chExt cx="611863" cy="2621356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611863" cy="2621356"/>
            </a:xfrm>
            <a:custGeom>
              <a:avLst/>
              <a:gdLst/>
              <a:ahLst/>
              <a:cxnLst/>
              <a:rect r="r" b="b" t="t" l="l"/>
              <a:pathLst>
                <a:path h="2621356" w="611863">
                  <a:moveTo>
                    <a:pt x="209947" y="0"/>
                  </a:moveTo>
                  <a:lnTo>
                    <a:pt x="401916" y="0"/>
                  </a:lnTo>
                  <a:cubicBezTo>
                    <a:pt x="457597" y="0"/>
                    <a:pt x="510998" y="22119"/>
                    <a:pt x="550371" y="61492"/>
                  </a:cubicBezTo>
                  <a:cubicBezTo>
                    <a:pt x="589743" y="100865"/>
                    <a:pt x="611863" y="154265"/>
                    <a:pt x="611863" y="209947"/>
                  </a:cubicBezTo>
                  <a:lnTo>
                    <a:pt x="611863" y="2411409"/>
                  </a:lnTo>
                  <a:cubicBezTo>
                    <a:pt x="611863" y="2527359"/>
                    <a:pt x="517866" y="2621356"/>
                    <a:pt x="401916" y="2621356"/>
                  </a:cubicBezTo>
                  <a:lnTo>
                    <a:pt x="209947" y="2621356"/>
                  </a:lnTo>
                  <a:cubicBezTo>
                    <a:pt x="93996" y="2621356"/>
                    <a:pt x="0" y="2527359"/>
                    <a:pt x="0" y="2411409"/>
                  </a:cubicBezTo>
                  <a:lnTo>
                    <a:pt x="0" y="209947"/>
                  </a:lnTo>
                  <a:cubicBezTo>
                    <a:pt x="0" y="93996"/>
                    <a:pt x="93996" y="0"/>
                    <a:pt x="209947" y="0"/>
                  </a:cubicBezTo>
                  <a:close/>
                </a:path>
              </a:pathLst>
            </a:custGeom>
            <a:solidFill>
              <a:srgbClr val="A09B9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71397" y="0"/>
            <a:ext cx="16967860" cy="10287000"/>
            <a:chOff x="0" y="0"/>
            <a:chExt cx="4468901" cy="2709333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446890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468902">
                  <a:moveTo>
                    <a:pt x="28745" y="0"/>
                  </a:moveTo>
                  <a:lnTo>
                    <a:pt x="4440156" y="0"/>
                  </a:lnTo>
                  <a:cubicBezTo>
                    <a:pt x="4456032" y="0"/>
                    <a:pt x="4468902" y="12870"/>
                    <a:pt x="4468902" y="28745"/>
                  </a:cubicBezTo>
                  <a:lnTo>
                    <a:pt x="4468902" y="2680588"/>
                  </a:lnTo>
                  <a:cubicBezTo>
                    <a:pt x="4468902" y="2696464"/>
                    <a:pt x="4456032" y="2709333"/>
                    <a:pt x="4440156" y="2709333"/>
                  </a:cubicBezTo>
                  <a:lnTo>
                    <a:pt x="28745" y="2709333"/>
                  </a:lnTo>
                  <a:cubicBezTo>
                    <a:pt x="12870" y="2709333"/>
                    <a:pt x="0" y="2696464"/>
                    <a:pt x="0" y="2680588"/>
                  </a:cubicBezTo>
                  <a:lnTo>
                    <a:pt x="0" y="28745"/>
                  </a:lnTo>
                  <a:cubicBezTo>
                    <a:pt x="0" y="12870"/>
                    <a:pt x="12870" y="0"/>
                    <a:pt x="28745" y="0"/>
                  </a:cubicBezTo>
                  <a:close/>
                </a:path>
              </a:pathLst>
            </a:custGeom>
            <a:solidFill>
              <a:srgbClr val="343F5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366439" y="2439901"/>
            <a:ext cx="14892861" cy="7282532"/>
            <a:chOff x="0" y="0"/>
            <a:chExt cx="3922400" cy="1918033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3922400" cy="1918033"/>
            </a:xfrm>
            <a:custGeom>
              <a:avLst/>
              <a:gdLst/>
              <a:ahLst/>
              <a:cxnLst/>
              <a:rect r="r" b="b" t="t" l="l"/>
              <a:pathLst>
                <a:path h="1918033" w="3922400">
                  <a:moveTo>
                    <a:pt x="15595" y="0"/>
                  </a:moveTo>
                  <a:lnTo>
                    <a:pt x="3906805" y="0"/>
                  </a:lnTo>
                  <a:cubicBezTo>
                    <a:pt x="3915418" y="0"/>
                    <a:pt x="3922400" y="6982"/>
                    <a:pt x="3922400" y="15595"/>
                  </a:cubicBezTo>
                  <a:lnTo>
                    <a:pt x="3922400" y="1902438"/>
                  </a:lnTo>
                  <a:cubicBezTo>
                    <a:pt x="3922400" y="1906574"/>
                    <a:pt x="3920757" y="1910541"/>
                    <a:pt x="3917832" y="1913465"/>
                  </a:cubicBezTo>
                  <a:cubicBezTo>
                    <a:pt x="3914907" y="1916390"/>
                    <a:pt x="3910941" y="1918033"/>
                    <a:pt x="3906805" y="1918033"/>
                  </a:cubicBezTo>
                  <a:lnTo>
                    <a:pt x="15595" y="1918033"/>
                  </a:lnTo>
                  <a:cubicBezTo>
                    <a:pt x="11459" y="1918033"/>
                    <a:pt x="7492" y="1916390"/>
                    <a:pt x="4568" y="1913465"/>
                  </a:cubicBezTo>
                  <a:cubicBezTo>
                    <a:pt x="1643" y="1910541"/>
                    <a:pt x="0" y="1906574"/>
                    <a:pt x="0" y="1902438"/>
                  </a:cubicBezTo>
                  <a:lnTo>
                    <a:pt x="0" y="15595"/>
                  </a:lnTo>
                  <a:cubicBezTo>
                    <a:pt x="0" y="11459"/>
                    <a:pt x="1643" y="7492"/>
                    <a:pt x="4568" y="4568"/>
                  </a:cubicBezTo>
                  <a:cubicBezTo>
                    <a:pt x="7492" y="1643"/>
                    <a:pt x="11459" y="0"/>
                    <a:pt x="15595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Hagrid Bold"/>
                </a:rPr>
                <a:t> </a:t>
              </a: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2362932"/>
            <a:ext cx="550013" cy="46751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3583194"/>
            <a:ext cx="550013" cy="550013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8847912"/>
            <a:ext cx="550013" cy="550013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6081167"/>
            <a:ext cx="550013" cy="711782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7545424"/>
            <a:ext cx="550013" cy="550013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 rot="0">
            <a:off x="2366439" y="889075"/>
            <a:ext cx="8894184" cy="1341166"/>
            <a:chOff x="0" y="0"/>
            <a:chExt cx="2342501" cy="353229"/>
          </a:xfrm>
        </p:grpSpPr>
        <p:sp>
          <p:nvSpPr>
            <p:cNvPr name="Freeform 17" id="17"/>
            <p:cNvSpPr/>
            <p:nvPr/>
          </p:nvSpPr>
          <p:spPr>
            <a:xfrm flipH="false" flipV="false">
              <a:off x="0" y="0"/>
              <a:ext cx="2342501" cy="353229"/>
            </a:xfrm>
            <a:custGeom>
              <a:avLst/>
              <a:gdLst/>
              <a:ahLst/>
              <a:cxnLst/>
              <a:rect r="r" b="b" t="t" l="l"/>
              <a:pathLst>
                <a:path h="353229" w="2342501">
                  <a:moveTo>
                    <a:pt x="26113" y="0"/>
                  </a:moveTo>
                  <a:lnTo>
                    <a:pt x="2316388" y="0"/>
                  </a:lnTo>
                  <a:cubicBezTo>
                    <a:pt x="2330810" y="0"/>
                    <a:pt x="2342501" y="11691"/>
                    <a:pt x="2342501" y="26113"/>
                  </a:cubicBezTo>
                  <a:lnTo>
                    <a:pt x="2342501" y="327115"/>
                  </a:lnTo>
                  <a:cubicBezTo>
                    <a:pt x="2342501" y="334041"/>
                    <a:pt x="2339750" y="340683"/>
                    <a:pt x="2334853" y="345580"/>
                  </a:cubicBezTo>
                  <a:cubicBezTo>
                    <a:pt x="2329955" y="350478"/>
                    <a:pt x="2323313" y="353229"/>
                    <a:pt x="2316388" y="353229"/>
                  </a:cubicBezTo>
                  <a:lnTo>
                    <a:pt x="26113" y="353229"/>
                  </a:lnTo>
                  <a:cubicBezTo>
                    <a:pt x="11691" y="353229"/>
                    <a:pt x="0" y="341537"/>
                    <a:pt x="0" y="327115"/>
                  </a:cubicBezTo>
                  <a:lnTo>
                    <a:pt x="0" y="26113"/>
                  </a:lnTo>
                  <a:cubicBezTo>
                    <a:pt x="0" y="11691"/>
                    <a:pt x="11691" y="0"/>
                    <a:pt x="26113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532980" y="1023851"/>
            <a:ext cx="1066700" cy="1071614"/>
            <a:chOff x="0" y="0"/>
            <a:chExt cx="280942" cy="282236"/>
          </a:xfrm>
        </p:grpSpPr>
        <p:sp>
          <p:nvSpPr>
            <p:cNvPr name="Freeform 20" id="20"/>
            <p:cNvSpPr/>
            <p:nvPr/>
          </p:nvSpPr>
          <p:spPr>
            <a:xfrm flipH="false" flipV="false">
              <a:off x="0" y="0"/>
              <a:ext cx="280942" cy="282236"/>
            </a:xfrm>
            <a:custGeom>
              <a:avLst/>
              <a:gdLst/>
              <a:ahLst/>
              <a:cxnLst/>
              <a:rect r="r" b="b" t="t" l="l"/>
              <a:pathLst>
                <a:path h="282236" w="280942">
                  <a:moveTo>
                    <a:pt x="140471" y="0"/>
                  </a:moveTo>
                  <a:lnTo>
                    <a:pt x="140471" y="0"/>
                  </a:lnTo>
                  <a:cubicBezTo>
                    <a:pt x="177726" y="0"/>
                    <a:pt x="213455" y="14800"/>
                    <a:pt x="239799" y="41143"/>
                  </a:cubicBezTo>
                  <a:cubicBezTo>
                    <a:pt x="266142" y="67486"/>
                    <a:pt x="280942" y="103216"/>
                    <a:pt x="280942" y="140471"/>
                  </a:cubicBezTo>
                  <a:lnTo>
                    <a:pt x="280942" y="141765"/>
                  </a:lnTo>
                  <a:cubicBezTo>
                    <a:pt x="280942" y="179020"/>
                    <a:pt x="266142" y="214749"/>
                    <a:pt x="239799" y="241093"/>
                  </a:cubicBezTo>
                  <a:cubicBezTo>
                    <a:pt x="213455" y="267436"/>
                    <a:pt x="177726" y="282236"/>
                    <a:pt x="140471" y="282236"/>
                  </a:cubicBezTo>
                  <a:lnTo>
                    <a:pt x="140471" y="282236"/>
                  </a:lnTo>
                  <a:cubicBezTo>
                    <a:pt x="103216" y="282236"/>
                    <a:pt x="67486" y="267436"/>
                    <a:pt x="41143" y="241093"/>
                  </a:cubicBezTo>
                  <a:cubicBezTo>
                    <a:pt x="14800" y="214749"/>
                    <a:pt x="0" y="179020"/>
                    <a:pt x="0" y="141765"/>
                  </a:cubicBezTo>
                  <a:lnTo>
                    <a:pt x="0" y="140471"/>
                  </a:lnTo>
                  <a:cubicBezTo>
                    <a:pt x="0" y="103216"/>
                    <a:pt x="14800" y="67486"/>
                    <a:pt x="41143" y="41143"/>
                  </a:cubicBezTo>
                  <a:cubicBezTo>
                    <a:pt x="67486" y="14800"/>
                    <a:pt x="103216" y="0"/>
                    <a:pt x="140471" y="0"/>
                  </a:cubicBezTo>
                  <a:close/>
                </a:path>
              </a:pathLst>
            </a:custGeom>
            <a:solidFill>
              <a:srgbClr val="251915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32651" y="1225980"/>
            <a:ext cx="667357" cy="667357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1244010"/>
            <a:ext cx="550013" cy="366446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 rot="0">
            <a:off x="484820" y="4626684"/>
            <a:ext cx="1387838" cy="961005"/>
            <a:chOff x="0" y="0"/>
            <a:chExt cx="365521" cy="253104"/>
          </a:xfrm>
        </p:grpSpPr>
        <p:sp>
          <p:nvSpPr>
            <p:cNvPr name="Freeform 25" id="25"/>
            <p:cNvSpPr/>
            <p:nvPr/>
          </p:nvSpPr>
          <p:spPr>
            <a:xfrm flipH="false" flipV="false">
              <a:off x="0" y="0"/>
              <a:ext cx="365521" cy="253104"/>
            </a:xfrm>
            <a:custGeom>
              <a:avLst/>
              <a:gdLst/>
              <a:ahLst/>
              <a:cxnLst/>
              <a:rect r="r" b="b" t="t" l="l"/>
              <a:pathLst>
                <a:path h="253104" w="365521">
                  <a:moveTo>
                    <a:pt x="126552" y="0"/>
                  </a:moveTo>
                  <a:lnTo>
                    <a:pt x="238969" y="0"/>
                  </a:lnTo>
                  <a:cubicBezTo>
                    <a:pt x="308862" y="0"/>
                    <a:pt x="365521" y="56659"/>
                    <a:pt x="365521" y="126552"/>
                  </a:cubicBezTo>
                  <a:lnTo>
                    <a:pt x="365521" y="126552"/>
                  </a:lnTo>
                  <a:cubicBezTo>
                    <a:pt x="365521" y="196445"/>
                    <a:pt x="308862" y="253104"/>
                    <a:pt x="238969" y="253104"/>
                  </a:cubicBezTo>
                  <a:lnTo>
                    <a:pt x="126552" y="253104"/>
                  </a:lnTo>
                  <a:cubicBezTo>
                    <a:pt x="56659" y="253104"/>
                    <a:pt x="0" y="196445"/>
                    <a:pt x="0" y="126552"/>
                  </a:cubicBezTo>
                  <a:lnTo>
                    <a:pt x="0" y="126552"/>
                  </a:lnTo>
                  <a:cubicBezTo>
                    <a:pt x="0" y="56659"/>
                    <a:pt x="56659" y="0"/>
                    <a:pt x="126552" y="0"/>
                  </a:cubicBezTo>
                  <a:close/>
                </a:path>
              </a:pathLst>
            </a:custGeom>
            <a:solidFill>
              <a:srgbClr val="343F56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4885682"/>
            <a:ext cx="550013" cy="44301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 rot="0">
            <a:off x="7954195" y="3991937"/>
            <a:ext cx="1727129" cy="2064507"/>
            <a:chOff x="0" y="0"/>
            <a:chExt cx="454882" cy="543738"/>
          </a:xfrm>
        </p:grpSpPr>
        <p:sp>
          <p:nvSpPr>
            <p:cNvPr name="Freeform 29" id="29"/>
            <p:cNvSpPr/>
            <p:nvPr/>
          </p:nvSpPr>
          <p:spPr>
            <a:xfrm flipH="false" flipV="false">
              <a:off x="0" y="0"/>
              <a:ext cx="454882" cy="543738"/>
            </a:xfrm>
            <a:custGeom>
              <a:avLst/>
              <a:gdLst/>
              <a:ahLst/>
              <a:cxnLst/>
              <a:rect r="r" b="b" t="t" l="l"/>
              <a:pathLst>
                <a:path h="543738" w="454882">
                  <a:moveTo>
                    <a:pt x="134476" y="0"/>
                  </a:moveTo>
                  <a:lnTo>
                    <a:pt x="320406" y="0"/>
                  </a:lnTo>
                  <a:cubicBezTo>
                    <a:pt x="356071" y="0"/>
                    <a:pt x="390276" y="14168"/>
                    <a:pt x="415495" y="39387"/>
                  </a:cubicBezTo>
                  <a:cubicBezTo>
                    <a:pt x="440714" y="64606"/>
                    <a:pt x="454882" y="98811"/>
                    <a:pt x="454882" y="134476"/>
                  </a:cubicBezTo>
                  <a:lnTo>
                    <a:pt x="454882" y="409262"/>
                  </a:lnTo>
                  <a:cubicBezTo>
                    <a:pt x="454882" y="444928"/>
                    <a:pt x="440714" y="479132"/>
                    <a:pt x="415495" y="504351"/>
                  </a:cubicBezTo>
                  <a:cubicBezTo>
                    <a:pt x="390276" y="529570"/>
                    <a:pt x="356071" y="543738"/>
                    <a:pt x="320406" y="543738"/>
                  </a:cubicBezTo>
                  <a:lnTo>
                    <a:pt x="134476" y="543738"/>
                  </a:lnTo>
                  <a:cubicBezTo>
                    <a:pt x="60207" y="543738"/>
                    <a:pt x="0" y="483531"/>
                    <a:pt x="0" y="409262"/>
                  </a:cubicBezTo>
                  <a:lnTo>
                    <a:pt x="0" y="134476"/>
                  </a:lnTo>
                  <a:cubicBezTo>
                    <a:pt x="0" y="98811"/>
                    <a:pt x="14168" y="64606"/>
                    <a:pt x="39387" y="39387"/>
                  </a:cubicBezTo>
                  <a:cubicBezTo>
                    <a:pt x="64606" y="14168"/>
                    <a:pt x="98811" y="0"/>
                    <a:pt x="134476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7954195" y="6783405"/>
            <a:ext cx="1727129" cy="2064507"/>
            <a:chOff x="0" y="0"/>
            <a:chExt cx="454882" cy="543738"/>
          </a:xfrm>
        </p:grpSpPr>
        <p:sp>
          <p:nvSpPr>
            <p:cNvPr name="Freeform 32" id="32"/>
            <p:cNvSpPr/>
            <p:nvPr/>
          </p:nvSpPr>
          <p:spPr>
            <a:xfrm flipH="false" flipV="false">
              <a:off x="0" y="0"/>
              <a:ext cx="454882" cy="543738"/>
            </a:xfrm>
            <a:custGeom>
              <a:avLst/>
              <a:gdLst/>
              <a:ahLst/>
              <a:cxnLst/>
              <a:rect r="r" b="b" t="t" l="l"/>
              <a:pathLst>
                <a:path h="543738" w="454882">
                  <a:moveTo>
                    <a:pt x="134476" y="0"/>
                  </a:moveTo>
                  <a:lnTo>
                    <a:pt x="320406" y="0"/>
                  </a:lnTo>
                  <a:cubicBezTo>
                    <a:pt x="356071" y="0"/>
                    <a:pt x="390276" y="14168"/>
                    <a:pt x="415495" y="39387"/>
                  </a:cubicBezTo>
                  <a:cubicBezTo>
                    <a:pt x="440714" y="64606"/>
                    <a:pt x="454882" y="98811"/>
                    <a:pt x="454882" y="134476"/>
                  </a:cubicBezTo>
                  <a:lnTo>
                    <a:pt x="454882" y="409262"/>
                  </a:lnTo>
                  <a:cubicBezTo>
                    <a:pt x="454882" y="444928"/>
                    <a:pt x="440714" y="479132"/>
                    <a:pt x="415495" y="504351"/>
                  </a:cubicBezTo>
                  <a:cubicBezTo>
                    <a:pt x="390276" y="529570"/>
                    <a:pt x="356071" y="543738"/>
                    <a:pt x="320406" y="543738"/>
                  </a:cubicBezTo>
                  <a:lnTo>
                    <a:pt x="134476" y="543738"/>
                  </a:lnTo>
                  <a:cubicBezTo>
                    <a:pt x="60207" y="543738"/>
                    <a:pt x="0" y="483531"/>
                    <a:pt x="0" y="409262"/>
                  </a:cubicBezTo>
                  <a:lnTo>
                    <a:pt x="0" y="134476"/>
                  </a:lnTo>
                  <a:cubicBezTo>
                    <a:pt x="0" y="98811"/>
                    <a:pt x="14168" y="64606"/>
                    <a:pt x="39387" y="39387"/>
                  </a:cubicBezTo>
                  <a:cubicBezTo>
                    <a:pt x="64606" y="14168"/>
                    <a:pt x="98811" y="0"/>
                    <a:pt x="134476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18"/>
          <a:srcRect l="0" t="0" r="0" b="0"/>
          <a:stretch>
            <a:fillRect/>
          </a:stretch>
        </p:blipFill>
        <p:spPr>
          <a:xfrm flipH="false" flipV="false" rot="0">
            <a:off x="8822520" y="2596687"/>
            <a:ext cx="4876205" cy="6857163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9"/>
          <a:srcRect l="0" t="0" r="0" b="0"/>
          <a:stretch>
            <a:fillRect/>
          </a:stretch>
        </p:blipFill>
        <p:spPr>
          <a:xfrm flipH="false" flipV="false" rot="0">
            <a:off x="6195465" y="2596687"/>
            <a:ext cx="2627055" cy="6857163"/>
          </a:xfrm>
          <a:prstGeom prst="rect">
            <a:avLst/>
          </a:prstGeom>
        </p:spPr>
      </p:pic>
      <p:sp>
        <p:nvSpPr>
          <p:cNvPr name="TextBox 36" id="36"/>
          <p:cNvSpPr txBox="true"/>
          <p:nvPr/>
        </p:nvSpPr>
        <p:spPr>
          <a:xfrm rot="0">
            <a:off x="3905118" y="1513935"/>
            <a:ext cx="6981980" cy="32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3600">
                <a:solidFill>
                  <a:srgbClr val="000000"/>
                </a:solidFill>
                <a:latin typeface="Hagrid Heavy"/>
              </a:rPr>
              <a:t>LOW FIDELITY PROTOTYPE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3F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9814" y="167020"/>
            <a:ext cx="2323166" cy="9952960"/>
            <a:chOff x="0" y="0"/>
            <a:chExt cx="611863" cy="2621356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611863" cy="2621356"/>
            </a:xfrm>
            <a:custGeom>
              <a:avLst/>
              <a:gdLst/>
              <a:ahLst/>
              <a:cxnLst/>
              <a:rect r="r" b="b" t="t" l="l"/>
              <a:pathLst>
                <a:path h="2621356" w="611863">
                  <a:moveTo>
                    <a:pt x="209947" y="0"/>
                  </a:moveTo>
                  <a:lnTo>
                    <a:pt x="401916" y="0"/>
                  </a:lnTo>
                  <a:cubicBezTo>
                    <a:pt x="457597" y="0"/>
                    <a:pt x="510998" y="22119"/>
                    <a:pt x="550371" y="61492"/>
                  </a:cubicBezTo>
                  <a:cubicBezTo>
                    <a:pt x="589743" y="100865"/>
                    <a:pt x="611863" y="154265"/>
                    <a:pt x="611863" y="209947"/>
                  </a:cubicBezTo>
                  <a:lnTo>
                    <a:pt x="611863" y="2411409"/>
                  </a:lnTo>
                  <a:cubicBezTo>
                    <a:pt x="611863" y="2527359"/>
                    <a:pt x="517866" y="2621356"/>
                    <a:pt x="401916" y="2621356"/>
                  </a:cubicBezTo>
                  <a:lnTo>
                    <a:pt x="209947" y="2621356"/>
                  </a:lnTo>
                  <a:cubicBezTo>
                    <a:pt x="93996" y="2621356"/>
                    <a:pt x="0" y="2527359"/>
                    <a:pt x="0" y="2411409"/>
                  </a:cubicBezTo>
                  <a:lnTo>
                    <a:pt x="0" y="209947"/>
                  </a:lnTo>
                  <a:cubicBezTo>
                    <a:pt x="0" y="93996"/>
                    <a:pt x="93996" y="0"/>
                    <a:pt x="209947" y="0"/>
                  </a:cubicBezTo>
                  <a:close/>
                </a:path>
              </a:pathLst>
            </a:custGeom>
            <a:solidFill>
              <a:srgbClr val="A09B9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71397" y="0"/>
            <a:ext cx="16967860" cy="10287000"/>
            <a:chOff x="0" y="0"/>
            <a:chExt cx="4468901" cy="2709333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446890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468902">
                  <a:moveTo>
                    <a:pt x="28745" y="0"/>
                  </a:moveTo>
                  <a:lnTo>
                    <a:pt x="4440156" y="0"/>
                  </a:lnTo>
                  <a:cubicBezTo>
                    <a:pt x="4456032" y="0"/>
                    <a:pt x="4468902" y="12870"/>
                    <a:pt x="4468902" y="28745"/>
                  </a:cubicBezTo>
                  <a:lnTo>
                    <a:pt x="4468902" y="2680588"/>
                  </a:lnTo>
                  <a:cubicBezTo>
                    <a:pt x="4468902" y="2696464"/>
                    <a:pt x="4456032" y="2709333"/>
                    <a:pt x="4440156" y="2709333"/>
                  </a:cubicBezTo>
                  <a:lnTo>
                    <a:pt x="28745" y="2709333"/>
                  </a:lnTo>
                  <a:cubicBezTo>
                    <a:pt x="12870" y="2709333"/>
                    <a:pt x="0" y="2696464"/>
                    <a:pt x="0" y="2680588"/>
                  </a:cubicBezTo>
                  <a:lnTo>
                    <a:pt x="0" y="28745"/>
                  </a:lnTo>
                  <a:cubicBezTo>
                    <a:pt x="0" y="12870"/>
                    <a:pt x="12870" y="0"/>
                    <a:pt x="28745" y="0"/>
                  </a:cubicBezTo>
                  <a:close/>
                </a:path>
              </a:pathLst>
            </a:custGeom>
            <a:solidFill>
              <a:srgbClr val="343F5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366439" y="2439901"/>
            <a:ext cx="14892861" cy="7282532"/>
            <a:chOff x="0" y="0"/>
            <a:chExt cx="3922400" cy="1918033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3922400" cy="1918033"/>
            </a:xfrm>
            <a:custGeom>
              <a:avLst/>
              <a:gdLst/>
              <a:ahLst/>
              <a:cxnLst/>
              <a:rect r="r" b="b" t="t" l="l"/>
              <a:pathLst>
                <a:path h="1918033" w="3922400">
                  <a:moveTo>
                    <a:pt x="15595" y="0"/>
                  </a:moveTo>
                  <a:lnTo>
                    <a:pt x="3906805" y="0"/>
                  </a:lnTo>
                  <a:cubicBezTo>
                    <a:pt x="3915418" y="0"/>
                    <a:pt x="3922400" y="6982"/>
                    <a:pt x="3922400" y="15595"/>
                  </a:cubicBezTo>
                  <a:lnTo>
                    <a:pt x="3922400" y="1902438"/>
                  </a:lnTo>
                  <a:cubicBezTo>
                    <a:pt x="3922400" y="1906574"/>
                    <a:pt x="3920757" y="1910541"/>
                    <a:pt x="3917832" y="1913465"/>
                  </a:cubicBezTo>
                  <a:cubicBezTo>
                    <a:pt x="3914907" y="1916390"/>
                    <a:pt x="3910941" y="1918033"/>
                    <a:pt x="3906805" y="1918033"/>
                  </a:cubicBezTo>
                  <a:lnTo>
                    <a:pt x="15595" y="1918033"/>
                  </a:lnTo>
                  <a:cubicBezTo>
                    <a:pt x="11459" y="1918033"/>
                    <a:pt x="7492" y="1916390"/>
                    <a:pt x="4568" y="1913465"/>
                  </a:cubicBezTo>
                  <a:cubicBezTo>
                    <a:pt x="1643" y="1910541"/>
                    <a:pt x="0" y="1906574"/>
                    <a:pt x="0" y="1902438"/>
                  </a:cubicBezTo>
                  <a:lnTo>
                    <a:pt x="0" y="15595"/>
                  </a:lnTo>
                  <a:cubicBezTo>
                    <a:pt x="0" y="11459"/>
                    <a:pt x="1643" y="7492"/>
                    <a:pt x="4568" y="4568"/>
                  </a:cubicBezTo>
                  <a:cubicBezTo>
                    <a:pt x="7492" y="1643"/>
                    <a:pt x="11459" y="0"/>
                    <a:pt x="15595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Hagrid Bold"/>
                </a:rPr>
                <a:t> </a:t>
              </a: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2362932"/>
            <a:ext cx="550013" cy="46751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3583194"/>
            <a:ext cx="550013" cy="550013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8847912"/>
            <a:ext cx="550013" cy="550013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6081167"/>
            <a:ext cx="550013" cy="711782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7545424"/>
            <a:ext cx="550013" cy="550013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 rot="0">
            <a:off x="2366439" y="889075"/>
            <a:ext cx="8894184" cy="1341166"/>
            <a:chOff x="0" y="0"/>
            <a:chExt cx="2342501" cy="353229"/>
          </a:xfrm>
        </p:grpSpPr>
        <p:sp>
          <p:nvSpPr>
            <p:cNvPr name="Freeform 17" id="17"/>
            <p:cNvSpPr/>
            <p:nvPr/>
          </p:nvSpPr>
          <p:spPr>
            <a:xfrm flipH="false" flipV="false">
              <a:off x="0" y="0"/>
              <a:ext cx="2342501" cy="353229"/>
            </a:xfrm>
            <a:custGeom>
              <a:avLst/>
              <a:gdLst/>
              <a:ahLst/>
              <a:cxnLst/>
              <a:rect r="r" b="b" t="t" l="l"/>
              <a:pathLst>
                <a:path h="353229" w="2342501">
                  <a:moveTo>
                    <a:pt x="26113" y="0"/>
                  </a:moveTo>
                  <a:lnTo>
                    <a:pt x="2316388" y="0"/>
                  </a:lnTo>
                  <a:cubicBezTo>
                    <a:pt x="2330810" y="0"/>
                    <a:pt x="2342501" y="11691"/>
                    <a:pt x="2342501" y="26113"/>
                  </a:cubicBezTo>
                  <a:lnTo>
                    <a:pt x="2342501" y="327115"/>
                  </a:lnTo>
                  <a:cubicBezTo>
                    <a:pt x="2342501" y="334041"/>
                    <a:pt x="2339750" y="340683"/>
                    <a:pt x="2334853" y="345580"/>
                  </a:cubicBezTo>
                  <a:cubicBezTo>
                    <a:pt x="2329955" y="350478"/>
                    <a:pt x="2323313" y="353229"/>
                    <a:pt x="2316388" y="353229"/>
                  </a:cubicBezTo>
                  <a:lnTo>
                    <a:pt x="26113" y="353229"/>
                  </a:lnTo>
                  <a:cubicBezTo>
                    <a:pt x="11691" y="353229"/>
                    <a:pt x="0" y="341537"/>
                    <a:pt x="0" y="327115"/>
                  </a:cubicBezTo>
                  <a:lnTo>
                    <a:pt x="0" y="26113"/>
                  </a:lnTo>
                  <a:cubicBezTo>
                    <a:pt x="0" y="11691"/>
                    <a:pt x="11691" y="0"/>
                    <a:pt x="26113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532980" y="1023851"/>
            <a:ext cx="1066700" cy="1071614"/>
            <a:chOff x="0" y="0"/>
            <a:chExt cx="280942" cy="282236"/>
          </a:xfrm>
        </p:grpSpPr>
        <p:sp>
          <p:nvSpPr>
            <p:cNvPr name="Freeform 20" id="20"/>
            <p:cNvSpPr/>
            <p:nvPr/>
          </p:nvSpPr>
          <p:spPr>
            <a:xfrm flipH="false" flipV="false">
              <a:off x="0" y="0"/>
              <a:ext cx="280942" cy="282236"/>
            </a:xfrm>
            <a:custGeom>
              <a:avLst/>
              <a:gdLst/>
              <a:ahLst/>
              <a:cxnLst/>
              <a:rect r="r" b="b" t="t" l="l"/>
              <a:pathLst>
                <a:path h="282236" w="280942">
                  <a:moveTo>
                    <a:pt x="140471" y="0"/>
                  </a:moveTo>
                  <a:lnTo>
                    <a:pt x="140471" y="0"/>
                  </a:lnTo>
                  <a:cubicBezTo>
                    <a:pt x="177726" y="0"/>
                    <a:pt x="213455" y="14800"/>
                    <a:pt x="239799" y="41143"/>
                  </a:cubicBezTo>
                  <a:cubicBezTo>
                    <a:pt x="266142" y="67486"/>
                    <a:pt x="280942" y="103216"/>
                    <a:pt x="280942" y="140471"/>
                  </a:cubicBezTo>
                  <a:lnTo>
                    <a:pt x="280942" y="141765"/>
                  </a:lnTo>
                  <a:cubicBezTo>
                    <a:pt x="280942" y="179020"/>
                    <a:pt x="266142" y="214749"/>
                    <a:pt x="239799" y="241093"/>
                  </a:cubicBezTo>
                  <a:cubicBezTo>
                    <a:pt x="213455" y="267436"/>
                    <a:pt x="177726" y="282236"/>
                    <a:pt x="140471" y="282236"/>
                  </a:cubicBezTo>
                  <a:lnTo>
                    <a:pt x="140471" y="282236"/>
                  </a:lnTo>
                  <a:cubicBezTo>
                    <a:pt x="103216" y="282236"/>
                    <a:pt x="67486" y="267436"/>
                    <a:pt x="41143" y="241093"/>
                  </a:cubicBezTo>
                  <a:cubicBezTo>
                    <a:pt x="14800" y="214749"/>
                    <a:pt x="0" y="179020"/>
                    <a:pt x="0" y="141765"/>
                  </a:cubicBezTo>
                  <a:lnTo>
                    <a:pt x="0" y="140471"/>
                  </a:lnTo>
                  <a:cubicBezTo>
                    <a:pt x="0" y="103216"/>
                    <a:pt x="14800" y="67486"/>
                    <a:pt x="41143" y="41143"/>
                  </a:cubicBezTo>
                  <a:cubicBezTo>
                    <a:pt x="67486" y="14800"/>
                    <a:pt x="103216" y="0"/>
                    <a:pt x="140471" y="0"/>
                  </a:cubicBezTo>
                  <a:close/>
                </a:path>
              </a:pathLst>
            </a:custGeom>
            <a:solidFill>
              <a:srgbClr val="251915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32651" y="1225980"/>
            <a:ext cx="667357" cy="667357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1244010"/>
            <a:ext cx="550013" cy="366446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 rot="0">
            <a:off x="484820" y="4626684"/>
            <a:ext cx="1387838" cy="961005"/>
            <a:chOff x="0" y="0"/>
            <a:chExt cx="365521" cy="253104"/>
          </a:xfrm>
        </p:grpSpPr>
        <p:sp>
          <p:nvSpPr>
            <p:cNvPr name="Freeform 25" id="25"/>
            <p:cNvSpPr/>
            <p:nvPr/>
          </p:nvSpPr>
          <p:spPr>
            <a:xfrm flipH="false" flipV="false">
              <a:off x="0" y="0"/>
              <a:ext cx="365521" cy="253104"/>
            </a:xfrm>
            <a:custGeom>
              <a:avLst/>
              <a:gdLst/>
              <a:ahLst/>
              <a:cxnLst/>
              <a:rect r="r" b="b" t="t" l="l"/>
              <a:pathLst>
                <a:path h="253104" w="365521">
                  <a:moveTo>
                    <a:pt x="126552" y="0"/>
                  </a:moveTo>
                  <a:lnTo>
                    <a:pt x="238969" y="0"/>
                  </a:lnTo>
                  <a:cubicBezTo>
                    <a:pt x="308862" y="0"/>
                    <a:pt x="365521" y="56659"/>
                    <a:pt x="365521" y="126552"/>
                  </a:cubicBezTo>
                  <a:lnTo>
                    <a:pt x="365521" y="126552"/>
                  </a:lnTo>
                  <a:cubicBezTo>
                    <a:pt x="365521" y="196445"/>
                    <a:pt x="308862" y="253104"/>
                    <a:pt x="238969" y="253104"/>
                  </a:cubicBezTo>
                  <a:lnTo>
                    <a:pt x="126552" y="253104"/>
                  </a:lnTo>
                  <a:cubicBezTo>
                    <a:pt x="56659" y="253104"/>
                    <a:pt x="0" y="196445"/>
                    <a:pt x="0" y="126552"/>
                  </a:cubicBezTo>
                  <a:lnTo>
                    <a:pt x="0" y="126552"/>
                  </a:lnTo>
                  <a:cubicBezTo>
                    <a:pt x="0" y="56659"/>
                    <a:pt x="56659" y="0"/>
                    <a:pt x="126552" y="0"/>
                  </a:cubicBezTo>
                  <a:close/>
                </a:path>
              </a:pathLst>
            </a:custGeom>
            <a:solidFill>
              <a:srgbClr val="343F56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4885682"/>
            <a:ext cx="550013" cy="44301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 rot="0">
            <a:off x="7954195" y="3991937"/>
            <a:ext cx="1727129" cy="2064507"/>
            <a:chOff x="0" y="0"/>
            <a:chExt cx="454882" cy="543738"/>
          </a:xfrm>
        </p:grpSpPr>
        <p:sp>
          <p:nvSpPr>
            <p:cNvPr name="Freeform 29" id="29"/>
            <p:cNvSpPr/>
            <p:nvPr/>
          </p:nvSpPr>
          <p:spPr>
            <a:xfrm flipH="false" flipV="false">
              <a:off x="0" y="0"/>
              <a:ext cx="454882" cy="543738"/>
            </a:xfrm>
            <a:custGeom>
              <a:avLst/>
              <a:gdLst/>
              <a:ahLst/>
              <a:cxnLst/>
              <a:rect r="r" b="b" t="t" l="l"/>
              <a:pathLst>
                <a:path h="543738" w="454882">
                  <a:moveTo>
                    <a:pt x="134476" y="0"/>
                  </a:moveTo>
                  <a:lnTo>
                    <a:pt x="320406" y="0"/>
                  </a:lnTo>
                  <a:cubicBezTo>
                    <a:pt x="356071" y="0"/>
                    <a:pt x="390276" y="14168"/>
                    <a:pt x="415495" y="39387"/>
                  </a:cubicBezTo>
                  <a:cubicBezTo>
                    <a:pt x="440714" y="64606"/>
                    <a:pt x="454882" y="98811"/>
                    <a:pt x="454882" y="134476"/>
                  </a:cubicBezTo>
                  <a:lnTo>
                    <a:pt x="454882" y="409262"/>
                  </a:lnTo>
                  <a:cubicBezTo>
                    <a:pt x="454882" y="444928"/>
                    <a:pt x="440714" y="479132"/>
                    <a:pt x="415495" y="504351"/>
                  </a:cubicBezTo>
                  <a:cubicBezTo>
                    <a:pt x="390276" y="529570"/>
                    <a:pt x="356071" y="543738"/>
                    <a:pt x="320406" y="543738"/>
                  </a:cubicBezTo>
                  <a:lnTo>
                    <a:pt x="134476" y="543738"/>
                  </a:lnTo>
                  <a:cubicBezTo>
                    <a:pt x="60207" y="543738"/>
                    <a:pt x="0" y="483531"/>
                    <a:pt x="0" y="409262"/>
                  </a:cubicBezTo>
                  <a:lnTo>
                    <a:pt x="0" y="134476"/>
                  </a:lnTo>
                  <a:cubicBezTo>
                    <a:pt x="0" y="98811"/>
                    <a:pt x="14168" y="64606"/>
                    <a:pt x="39387" y="39387"/>
                  </a:cubicBezTo>
                  <a:cubicBezTo>
                    <a:pt x="64606" y="14168"/>
                    <a:pt x="98811" y="0"/>
                    <a:pt x="134476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7954195" y="6783405"/>
            <a:ext cx="1727129" cy="2064507"/>
            <a:chOff x="0" y="0"/>
            <a:chExt cx="454882" cy="543738"/>
          </a:xfrm>
        </p:grpSpPr>
        <p:sp>
          <p:nvSpPr>
            <p:cNvPr name="Freeform 32" id="32"/>
            <p:cNvSpPr/>
            <p:nvPr/>
          </p:nvSpPr>
          <p:spPr>
            <a:xfrm flipH="false" flipV="false">
              <a:off x="0" y="0"/>
              <a:ext cx="454882" cy="543738"/>
            </a:xfrm>
            <a:custGeom>
              <a:avLst/>
              <a:gdLst/>
              <a:ahLst/>
              <a:cxnLst/>
              <a:rect r="r" b="b" t="t" l="l"/>
              <a:pathLst>
                <a:path h="543738" w="454882">
                  <a:moveTo>
                    <a:pt x="134476" y="0"/>
                  </a:moveTo>
                  <a:lnTo>
                    <a:pt x="320406" y="0"/>
                  </a:lnTo>
                  <a:cubicBezTo>
                    <a:pt x="356071" y="0"/>
                    <a:pt x="390276" y="14168"/>
                    <a:pt x="415495" y="39387"/>
                  </a:cubicBezTo>
                  <a:cubicBezTo>
                    <a:pt x="440714" y="64606"/>
                    <a:pt x="454882" y="98811"/>
                    <a:pt x="454882" y="134476"/>
                  </a:cubicBezTo>
                  <a:lnTo>
                    <a:pt x="454882" y="409262"/>
                  </a:lnTo>
                  <a:cubicBezTo>
                    <a:pt x="454882" y="444928"/>
                    <a:pt x="440714" y="479132"/>
                    <a:pt x="415495" y="504351"/>
                  </a:cubicBezTo>
                  <a:cubicBezTo>
                    <a:pt x="390276" y="529570"/>
                    <a:pt x="356071" y="543738"/>
                    <a:pt x="320406" y="543738"/>
                  </a:cubicBezTo>
                  <a:lnTo>
                    <a:pt x="134476" y="543738"/>
                  </a:lnTo>
                  <a:cubicBezTo>
                    <a:pt x="60207" y="543738"/>
                    <a:pt x="0" y="483531"/>
                    <a:pt x="0" y="409262"/>
                  </a:cubicBezTo>
                  <a:lnTo>
                    <a:pt x="0" y="134476"/>
                  </a:lnTo>
                  <a:cubicBezTo>
                    <a:pt x="0" y="98811"/>
                    <a:pt x="14168" y="64606"/>
                    <a:pt x="39387" y="39387"/>
                  </a:cubicBezTo>
                  <a:cubicBezTo>
                    <a:pt x="64606" y="14168"/>
                    <a:pt x="98811" y="0"/>
                    <a:pt x="134476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18"/>
          <a:srcRect l="0" t="0" r="0" b="0"/>
          <a:stretch>
            <a:fillRect/>
          </a:stretch>
        </p:blipFill>
        <p:spPr>
          <a:xfrm flipH="false" flipV="false" rot="0">
            <a:off x="6877794" y="2652586"/>
            <a:ext cx="5955065" cy="6857163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0">
            <a:off x="3905118" y="1513935"/>
            <a:ext cx="6981980" cy="32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3600">
                <a:solidFill>
                  <a:srgbClr val="000000"/>
                </a:solidFill>
                <a:latin typeface="Hagrid Heavy"/>
              </a:rPr>
              <a:t>LOW FIDELITY PROTOTYPE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3F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9814" y="167020"/>
            <a:ext cx="2323166" cy="9952960"/>
            <a:chOff x="0" y="0"/>
            <a:chExt cx="611863" cy="2621356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611863" cy="2621356"/>
            </a:xfrm>
            <a:custGeom>
              <a:avLst/>
              <a:gdLst/>
              <a:ahLst/>
              <a:cxnLst/>
              <a:rect r="r" b="b" t="t" l="l"/>
              <a:pathLst>
                <a:path h="2621356" w="611863">
                  <a:moveTo>
                    <a:pt x="209947" y="0"/>
                  </a:moveTo>
                  <a:lnTo>
                    <a:pt x="401916" y="0"/>
                  </a:lnTo>
                  <a:cubicBezTo>
                    <a:pt x="457597" y="0"/>
                    <a:pt x="510998" y="22119"/>
                    <a:pt x="550371" y="61492"/>
                  </a:cubicBezTo>
                  <a:cubicBezTo>
                    <a:pt x="589743" y="100865"/>
                    <a:pt x="611863" y="154265"/>
                    <a:pt x="611863" y="209947"/>
                  </a:cubicBezTo>
                  <a:lnTo>
                    <a:pt x="611863" y="2411409"/>
                  </a:lnTo>
                  <a:cubicBezTo>
                    <a:pt x="611863" y="2527359"/>
                    <a:pt x="517866" y="2621356"/>
                    <a:pt x="401916" y="2621356"/>
                  </a:cubicBezTo>
                  <a:lnTo>
                    <a:pt x="209947" y="2621356"/>
                  </a:lnTo>
                  <a:cubicBezTo>
                    <a:pt x="93996" y="2621356"/>
                    <a:pt x="0" y="2527359"/>
                    <a:pt x="0" y="2411409"/>
                  </a:cubicBezTo>
                  <a:lnTo>
                    <a:pt x="0" y="209947"/>
                  </a:lnTo>
                  <a:cubicBezTo>
                    <a:pt x="0" y="93996"/>
                    <a:pt x="93996" y="0"/>
                    <a:pt x="209947" y="0"/>
                  </a:cubicBezTo>
                  <a:close/>
                </a:path>
              </a:pathLst>
            </a:custGeom>
            <a:solidFill>
              <a:srgbClr val="A09B9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71397" y="0"/>
            <a:ext cx="16967860" cy="10287000"/>
            <a:chOff x="0" y="0"/>
            <a:chExt cx="4468901" cy="2709333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446890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468902">
                  <a:moveTo>
                    <a:pt x="28745" y="0"/>
                  </a:moveTo>
                  <a:lnTo>
                    <a:pt x="4440156" y="0"/>
                  </a:lnTo>
                  <a:cubicBezTo>
                    <a:pt x="4456032" y="0"/>
                    <a:pt x="4468902" y="12870"/>
                    <a:pt x="4468902" y="28745"/>
                  </a:cubicBezTo>
                  <a:lnTo>
                    <a:pt x="4468902" y="2680588"/>
                  </a:lnTo>
                  <a:cubicBezTo>
                    <a:pt x="4468902" y="2696464"/>
                    <a:pt x="4456032" y="2709333"/>
                    <a:pt x="4440156" y="2709333"/>
                  </a:cubicBezTo>
                  <a:lnTo>
                    <a:pt x="28745" y="2709333"/>
                  </a:lnTo>
                  <a:cubicBezTo>
                    <a:pt x="12870" y="2709333"/>
                    <a:pt x="0" y="2696464"/>
                    <a:pt x="0" y="2680588"/>
                  </a:cubicBezTo>
                  <a:lnTo>
                    <a:pt x="0" y="28745"/>
                  </a:lnTo>
                  <a:cubicBezTo>
                    <a:pt x="0" y="12870"/>
                    <a:pt x="12870" y="0"/>
                    <a:pt x="28745" y="0"/>
                  </a:cubicBezTo>
                  <a:close/>
                </a:path>
              </a:pathLst>
            </a:custGeom>
            <a:solidFill>
              <a:srgbClr val="343F5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366439" y="2439901"/>
            <a:ext cx="14892861" cy="7282532"/>
            <a:chOff x="0" y="0"/>
            <a:chExt cx="3922400" cy="1918033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3922400" cy="1918033"/>
            </a:xfrm>
            <a:custGeom>
              <a:avLst/>
              <a:gdLst/>
              <a:ahLst/>
              <a:cxnLst/>
              <a:rect r="r" b="b" t="t" l="l"/>
              <a:pathLst>
                <a:path h="1918033" w="3922400">
                  <a:moveTo>
                    <a:pt x="15595" y="0"/>
                  </a:moveTo>
                  <a:lnTo>
                    <a:pt x="3906805" y="0"/>
                  </a:lnTo>
                  <a:cubicBezTo>
                    <a:pt x="3915418" y="0"/>
                    <a:pt x="3922400" y="6982"/>
                    <a:pt x="3922400" y="15595"/>
                  </a:cubicBezTo>
                  <a:lnTo>
                    <a:pt x="3922400" y="1902438"/>
                  </a:lnTo>
                  <a:cubicBezTo>
                    <a:pt x="3922400" y="1906574"/>
                    <a:pt x="3920757" y="1910541"/>
                    <a:pt x="3917832" y="1913465"/>
                  </a:cubicBezTo>
                  <a:cubicBezTo>
                    <a:pt x="3914907" y="1916390"/>
                    <a:pt x="3910941" y="1918033"/>
                    <a:pt x="3906805" y="1918033"/>
                  </a:cubicBezTo>
                  <a:lnTo>
                    <a:pt x="15595" y="1918033"/>
                  </a:lnTo>
                  <a:cubicBezTo>
                    <a:pt x="11459" y="1918033"/>
                    <a:pt x="7492" y="1916390"/>
                    <a:pt x="4568" y="1913465"/>
                  </a:cubicBezTo>
                  <a:cubicBezTo>
                    <a:pt x="1643" y="1910541"/>
                    <a:pt x="0" y="1906574"/>
                    <a:pt x="0" y="1902438"/>
                  </a:cubicBezTo>
                  <a:lnTo>
                    <a:pt x="0" y="15595"/>
                  </a:lnTo>
                  <a:cubicBezTo>
                    <a:pt x="0" y="11459"/>
                    <a:pt x="1643" y="7492"/>
                    <a:pt x="4568" y="4568"/>
                  </a:cubicBezTo>
                  <a:cubicBezTo>
                    <a:pt x="7492" y="1643"/>
                    <a:pt x="11459" y="0"/>
                    <a:pt x="15595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Hagrid Bold"/>
                </a:rPr>
                <a:t> </a:t>
              </a: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2362932"/>
            <a:ext cx="550013" cy="46751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3583194"/>
            <a:ext cx="550013" cy="550013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8847912"/>
            <a:ext cx="550013" cy="550013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6081167"/>
            <a:ext cx="550013" cy="711782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7545424"/>
            <a:ext cx="550013" cy="550013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 rot="0">
            <a:off x="2366439" y="889075"/>
            <a:ext cx="8894184" cy="1341166"/>
            <a:chOff x="0" y="0"/>
            <a:chExt cx="2342501" cy="353229"/>
          </a:xfrm>
        </p:grpSpPr>
        <p:sp>
          <p:nvSpPr>
            <p:cNvPr name="Freeform 17" id="17"/>
            <p:cNvSpPr/>
            <p:nvPr/>
          </p:nvSpPr>
          <p:spPr>
            <a:xfrm flipH="false" flipV="false">
              <a:off x="0" y="0"/>
              <a:ext cx="2342501" cy="353229"/>
            </a:xfrm>
            <a:custGeom>
              <a:avLst/>
              <a:gdLst/>
              <a:ahLst/>
              <a:cxnLst/>
              <a:rect r="r" b="b" t="t" l="l"/>
              <a:pathLst>
                <a:path h="353229" w="2342501">
                  <a:moveTo>
                    <a:pt x="26113" y="0"/>
                  </a:moveTo>
                  <a:lnTo>
                    <a:pt x="2316388" y="0"/>
                  </a:lnTo>
                  <a:cubicBezTo>
                    <a:pt x="2330810" y="0"/>
                    <a:pt x="2342501" y="11691"/>
                    <a:pt x="2342501" y="26113"/>
                  </a:cubicBezTo>
                  <a:lnTo>
                    <a:pt x="2342501" y="327115"/>
                  </a:lnTo>
                  <a:cubicBezTo>
                    <a:pt x="2342501" y="334041"/>
                    <a:pt x="2339750" y="340683"/>
                    <a:pt x="2334853" y="345580"/>
                  </a:cubicBezTo>
                  <a:cubicBezTo>
                    <a:pt x="2329955" y="350478"/>
                    <a:pt x="2323313" y="353229"/>
                    <a:pt x="2316388" y="353229"/>
                  </a:cubicBezTo>
                  <a:lnTo>
                    <a:pt x="26113" y="353229"/>
                  </a:lnTo>
                  <a:cubicBezTo>
                    <a:pt x="11691" y="353229"/>
                    <a:pt x="0" y="341537"/>
                    <a:pt x="0" y="327115"/>
                  </a:cubicBezTo>
                  <a:lnTo>
                    <a:pt x="0" y="26113"/>
                  </a:lnTo>
                  <a:cubicBezTo>
                    <a:pt x="0" y="11691"/>
                    <a:pt x="11691" y="0"/>
                    <a:pt x="26113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532980" y="1023851"/>
            <a:ext cx="1066700" cy="1071614"/>
            <a:chOff x="0" y="0"/>
            <a:chExt cx="280942" cy="282236"/>
          </a:xfrm>
        </p:grpSpPr>
        <p:sp>
          <p:nvSpPr>
            <p:cNvPr name="Freeform 20" id="20"/>
            <p:cNvSpPr/>
            <p:nvPr/>
          </p:nvSpPr>
          <p:spPr>
            <a:xfrm flipH="false" flipV="false">
              <a:off x="0" y="0"/>
              <a:ext cx="280942" cy="282236"/>
            </a:xfrm>
            <a:custGeom>
              <a:avLst/>
              <a:gdLst/>
              <a:ahLst/>
              <a:cxnLst/>
              <a:rect r="r" b="b" t="t" l="l"/>
              <a:pathLst>
                <a:path h="282236" w="280942">
                  <a:moveTo>
                    <a:pt x="140471" y="0"/>
                  </a:moveTo>
                  <a:lnTo>
                    <a:pt x="140471" y="0"/>
                  </a:lnTo>
                  <a:cubicBezTo>
                    <a:pt x="177726" y="0"/>
                    <a:pt x="213455" y="14800"/>
                    <a:pt x="239799" y="41143"/>
                  </a:cubicBezTo>
                  <a:cubicBezTo>
                    <a:pt x="266142" y="67486"/>
                    <a:pt x="280942" y="103216"/>
                    <a:pt x="280942" y="140471"/>
                  </a:cubicBezTo>
                  <a:lnTo>
                    <a:pt x="280942" y="141765"/>
                  </a:lnTo>
                  <a:cubicBezTo>
                    <a:pt x="280942" y="179020"/>
                    <a:pt x="266142" y="214749"/>
                    <a:pt x="239799" y="241093"/>
                  </a:cubicBezTo>
                  <a:cubicBezTo>
                    <a:pt x="213455" y="267436"/>
                    <a:pt x="177726" y="282236"/>
                    <a:pt x="140471" y="282236"/>
                  </a:cubicBezTo>
                  <a:lnTo>
                    <a:pt x="140471" y="282236"/>
                  </a:lnTo>
                  <a:cubicBezTo>
                    <a:pt x="103216" y="282236"/>
                    <a:pt x="67486" y="267436"/>
                    <a:pt x="41143" y="241093"/>
                  </a:cubicBezTo>
                  <a:cubicBezTo>
                    <a:pt x="14800" y="214749"/>
                    <a:pt x="0" y="179020"/>
                    <a:pt x="0" y="141765"/>
                  </a:cubicBezTo>
                  <a:lnTo>
                    <a:pt x="0" y="140471"/>
                  </a:lnTo>
                  <a:cubicBezTo>
                    <a:pt x="0" y="103216"/>
                    <a:pt x="14800" y="67486"/>
                    <a:pt x="41143" y="41143"/>
                  </a:cubicBezTo>
                  <a:cubicBezTo>
                    <a:pt x="67486" y="14800"/>
                    <a:pt x="103216" y="0"/>
                    <a:pt x="140471" y="0"/>
                  </a:cubicBezTo>
                  <a:close/>
                </a:path>
              </a:pathLst>
            </a:custGeom>
            <a:solidFill>
              <a:srgbClr val="251915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32651" y="1225980"/>
            <a:ext cx="667357" cy="667357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1244010"/>
            <a:ext cx="550013" cy="366446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 rot="0">
            <a:off x="484820" y="4626684"/>
            <a:ext cx="1387838" cy="961005"/>
            <a:chOff x="0" y="0"/>
            <a:chExt cx="365521" cy="253104"/>
          </a:xfrm>
        </p:grpSpPr>
        <p:sp>
          <p:nvSpPr>
            <p:cNvPr name="Freeform 25" id="25"/>
            <p:cNvSpPr/>
            <p:nvPr/>
          </p:nvSpPr>
          <p:spPr>
            <a:xfrm flipH="false" flipV="false">
              <a:off x="0" y="0"/>
              <a:ext cx="365521" cy="253104"/>
            </a:xfrm>
            <a:custGeom>
              <a:avLst/>
              <a:gdLst/>
              <a:ahLst/>
              <a:cxnLst/>
              <a:rect r="r" b="b" t="t" l="l"/>
              <a:pathLst>
                <a:path h="253104" w="365521">
                  <a:moveTo>
                    <a:pt x="126552" y="0"/>
                  </a:moveTo>
                  <a:lnTo>
                    <a:pt x="238969" y="0"/>
                  </a:lnTo>
                  <a:cubicBezTo>
                    <a:pt x="308862" y="0"/>
                    <a:pt x="365521" y="56659"/>
                    <a:pt x="365521" y="126552"/>
                  </a:cubicBezTo>
                  <a:lnTo>
                    <a:pt x="365521" y="126552"/>
                  </a:lnTo>
                  <a:cubicBezTo>
                    <a:pt x="365521" y="196445"/>
                    <a:pt x="308862" y="253104"/>
                    <a:pt x="238969" y="253104"/>
                  </a:cubicBezTo>
                  <a:lnTo>
                    <a:pt x="126552" y="253104"/>
                  </a:lnTo>
                  <a:cubicBezTo>
                    <a:pt x="56659" y="253104"/>
                    <a:pt x="0" y="196445"/>
                    <a:pt x="0" y="126552"/>
                  </a:cubicBezTo>
                  <a:lnTo>
                    <a:pt x="0" y="126552"/>
                  </a:lnTo>
                  <a:cubicBezTo>
                    <a:pt x="0" y="56659"/>
                    <a:pt x="56659" y="0"/>
                    <a:pt x="126552" y="0"/>
                  </a:cubicBezTo>
                  <a:close/>
                </a:path>
              </a:pathLst>
            </a:custGeom>
            <a:solidFill>
              <a:srgbClr val="343F56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4885682"/>
            <a:ext cx="550013" cy="44301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 rot="0">
            <a:off x="7954195" y="3991937"/>
            <a:ext cx="1727129" cy="2064507"/>
            <a:chOff x="0" y="0"/>
            <a:chExt cx="454882" cy="543738"/>
          </a:xfrm>
        </p:grpSpPr>
        <p:sp>
          <p:nvSpPr>
            <p:cNvPr name="Freeform 29" id="29"/>
            <p:cNvSpPr/>
            <p:nvPr/>
          </p:nvSpPr>
          <p:spPr>
            <a:xfrm flipH="false" flipV="false">
              <a:off x="0" y="0"/>
              <a:ext cx="454882" cy="543738"/>
            </a:xfrm>
            <a:custGeom>
              <a:avLst/>
              <a:gdLst/>
              <a:ahLst/>
              <a:cxnLst/>
              <a:rect r="r" b="b" t="t" l="l"/>
              <a:pathLst>
                <a:path h="543738" w="454882">
                  <a:moveTo>
                    <a:pt x="134476" y="0"/>
                  </a:moveTo>
                  <a:lnTo>
                    <a:pt x="320406" y="0"/>
                  </a:lnTo>
                  <a:cubicBezTo>
                    <a:pt x="356071" y="0"/>
                    <a:pt x="390276" y="14168"/>
                    <a:pt x="415495" y="39387"/>
                  </a:cubicBezTo>
                  <a:cubicBezTo>
                    <a:pt x="440714" y="64606"/>
                    <a:pt x="454882" y="98811"/>
                    <a:pt x="454882" y="134476"/>
                  </a:cubicBezTo>
                  <a:lnTo>
                    <a:pt x="454882" y="409262"/>
                  </a:lnTo>
                  <a:cubicBezTo>
                    <a:pt x="454882" y="444928"/>
                    <a:pt x="440714" y="479132"/>
                    <a:pt x="415495" y="504351"/>
                  </a:cubicBezTo>
                  <a:cubicBezTo>
                    <a:pt x="390276" y="529570"/>
                    <a:pt x="356071" y="543738"/>
                    <a:pt x="320406" y="543738"/>
                  </a:cubicBezTo>
                  <a:lnTo>
                    <a:pt x="134476" y="543738"/>
                  </a:lnTo>
                  <a:cubicBezTo>
                    <a:pt x="60207" y="543738"/>
                    <a:pt x="0" y="483531"/>
                    <a:pt x="0" y="409262"/>
                  </a:cubicBezTo>
                  <a:lnTo>
                    <a:pt x="0" y="134476"/>
                  </a:lnTo>
                  <a:cubicBezTo>
                    <a:pt x="0" y="98811"/>
                    <a:pt x="14168" y="64606"/>
                    <a:pt x="39387" y="39387"/>
                  </a:cubicBezTo>
                  <a:cubicBezTo>
                    <a:pt x="64606" y="14168"/>
                    <a:pt x="98811" y="0"/>
                    <a:pt x="134476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7954195" y="6783405"/>
            <a:ext cx="1727129" cy="2064507"/>
            <a:chOff x="0" y="0"/>
            <a:chExt cx="454882" cy="543738"/>
          </a:xfrm>
        </p:grpSpPr>
        <p:sp>
          <p:nvSpPr>
            <p:cNvPr name="Freeform 32" id="32"/>
            <p:cNvSpPr/>
            <p:nvPr/>
          </p:nvSpPr>
          <p:spPr>
            <a:xfrm flipH="false" flipV="false">
              <a:off x="0" y="0"/>
              <a:ext cx="454882" cy="543738"/>
            </a:xfrm>
            <a:custGeom>
              <a:avLst/>
              <a:gdLst/>
              <a:ahLst/>
              <a:cxnLst/>
              <a:rect r="r" b="b" t="t" l="l"/>
              <a:pathLst>
                <a:path h="543738" w="454882">
                  <a:moveTo>
                    <a:pt x="134476" y="0"/>
                  </a:moveTo>
                  <a:lnTo>
                    <a:pt x="320406" y="0"/>
                  </a:lnTo>
                  <a:cubicBezTo>
                    <a:pt x="356071" y="0"/>
                    <a:pt x="390276" y="14168"/>
                    <a:pt x="415495" y="39387"/>
                  </a:cubicBezTo>
                  <a:cubicBezTo>
                    <a:pt x="440714" y="64606"/>
                    <a:pt x="454882" y="98811"/>
                    <a:pt x="454882" y="134476"/>
                  </a:cubicBezTo>
                  <a:lnTo>
                    <a:pt x="454882" y="409262"/>
                  </a:lnTo>
                  <a:cubicBezTo>
                    <a:pt x="454882" y="444928"/>
                    <a:pt x="440714" y="479132"/>
                    <a:pt x="415495" y="504351"/>
                  </a:cubicBezTo>
                  <a:cubicBezTo>
                    <a:pt x="390276" y="529570"/>
                    <a:pt x="356071" y="543738"/>
                    <a:pt x="320406" y="543738"/>
                  </a:cubicBezTo>
                  <a:lnTo>
                    <a:pt x="134476" y="543738"/>
                  </a:lnTo>
                  <a:cubicBezTo>
                    <a:pt x="60207" y="543738"/>
                    <a:pt x="0" y="483531"/>
                    <a:pt x="0" y="409262"/>
                  </a:cubicBezTo>
                  <a:lnTo>
                    <a:pt x="0" y="134476"/>
                  </a:lnTo>
                  <a:cubicBezTo>
                    <a:pt x="0" y="98811"/>
                    <a:pt x="14168" y="64606"/>
                    <a:pt x="39387" y="39387"/>
                  </a:cubicBezTo>
                  <a:cubicBezTo>
                    <a:pt x="64606" y="14168"/>
                    <a:pt x="98811" y="0"/>
                    <a:pt x="134476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18"/>
          <a:srcRect l="0" t="0" r="0" b="0"/>
          <a:stretch>
            <a:fillRect/>
          </a:stretch>
        </p:blipFill>
        <p:spPr>
          <a:xfrm flipH="false" flipV="false" rot="0">
            <a:off x="6877794" y="2652586"/>
            <a:ext cx="5955065" cy="6857163"/>
          </a:xfrm>
          <a:prstGeom prst="rect">
            <a:avLst/>
          </a:prstGeom>
        </p:spPr>
      </p:pic>
      <p:grpSp>
        <p:nvGrpSpPr>
          <p:cNvPr name="Group 35" id="35"/>
          <p:cNvGrpSpPr>
            <a:grpSpLocks noChangeAspect="true"/>
          </p:cNvGrpSpPr>
          <p:nvPr/>
        </p:nvGrpSpPr>
        <p:grpSpPr>
          <a:xfrm rot="0">
            <a:off x="2732651" y="2596687"/>
            <a:ext cx="6085109" cy="4259576"/>
            <a:chOff x="0" y="0"/>
            <a:chExt cx="6350000" cy="4445000"/>
          </a:xfrm>
        </p:grpSpPr>
        <p:sp>
          <p:nvSpPr>
            <p:cNvPr name="Freeform 36" id="36"/>
            <p:cNvSpPr/>
            <p:nvPr/>
          </p:nvSpPr>
          <p:spPr>
            <a:xfrm flipH="false" flipV="false">
              <a:off x="0" y="0"/>
              <a:ext cx="6350000" cy="4445000"/>
            </a:xfrm>
            <a:custGeom>
              <a:avLst/>
              <a:gdLst/>
              <a:ahLst/>
              <a:cxnLst/>
              <a:rect r="r" b="b" t="t" l="l"/>
              <a:pathLst>
                <a:path h="4445000" w="6350000">
                  <a:moveTo>
                    <a:pt x="0" y="3429000"/>
                  </a:move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5334000" y="0"/>
                  </a:lnTo>
                  <a:cubicBezTo>
                    <a:pt x="5895340" y="0"/>
                    <a:pt x="6350000" y="454660"/>
                    <a:pt x="6350000" y="1016000"/>
                  </a:cubicBezTo>
                  <a:lnTo>
                    <a:pt x="6350000" y="3429000"/>
                  </a:lnTo>
                  <a:cubicBezTo>
                    <a:pt x="6350000" y="3990340"/>
                    <a:pt x="5895340" y="4445000"/>
                    <a:pt x="5334000" y="4445000"/>
                  </a:cubicBezTo>
                  <a:lnTo>
                    <a:pt x="1016000" y="4445000"/>
                  </a:lnTo>
                  <a:cubicBezTo>
                    <a:pt x="454660" y="4445000"/>
                    <a:pt x="0" y="3990340"/>
                    <a:pt x="0" y="3429000"/>
                  </a:cubicBezTo>
                  <a:close/>
                </a:path>
              </a:pathLst>
            </a:custGeom>
            <a:blipFill>
              <a:blip r:embed="rId19"/>
              <a:stretch>
                <a:fillRect l="-8273" r="-66093" t="-35400" b="-151429"/>
              </a:stretch>
            </a:blipFill>
          </p:spPr>
        </p:sp>
      </p:grpSp>
      <p:sp>
        <p:nvSpPr>
          <p:cNvPr name="TextBox 37" id="37"/>
          <p:cNvSpPr txBox="true"/>
          <p:nvPr/>
        </p:nvSpPr>
        <p:spPr>
          <a:xfrm rot="0">
            <a:off x="3905118" y="1513935"/>
            <a:ext cx="6981980" cy="32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3600">
                <a:solidFill>
                  <a:srgbClr val="000000"/>
                </a:solidFill>
                <a:latin typeface="Hagrid Heavy"/>
              </a:rPr>
              <a:t>LOW FIDELITY PROTOTYPE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3F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9814" y="167020"/>
            <a:ext cx="2323166" cy="9952960"/>
            <a:chOff x="0" y="0"/>
            <a:chExt cx="611863" cy="2621356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611863" cy="2621356"/>
            </a:xfrm>
            <a:custGeom>
              <a:avLst/>
              <a:gdLst/>
              <a:ahLst/>
              <a:cxnLst/>
              <a:rect r="r" b="b" t="t" l="l"/>
              <a:pathLst>
                <a:path h="2621356" w="611863">
                  <a:moveTo>
                    <a:pt x="209947" y="0"/>
                  </a:moveTo>
                  <a:lnTo>
                    <a:pt x="401916" y="0"/>
                  </a:lnTo>
                  <a:cubicBezTo>
                    <a:pt x="457597" y="0"/>
                    <a:pt x="510998" y="22119"/>
                    <a:pt x="550371" y="61492"/>
                  </a:cubicBezTo>
                  <a:cubicBezTo>
                    <a:pt x="589743" y="100865"/>
                    <a:pt x="611863" y="154265"/>
                    <a:pt x="611863" y="209947"/>
                  </a:cubicBezTo>
                  <a:lnTo>
                    <a:pt x="611863" y="2411409"/>
                  </a:lnTo>
                  <a:cubicBezTo>
                    <a:pt x="611863" y="2527359"/>
                    <a:pt x="517866" y="2621356"/>
                    <a:pt x="401916" y="2621356"/>
                  </a:cubicBezTo>
                  <a:lnTo>
                    <a:pt x="209947" y="2621356"/>
                  </a:lnTo>
                  <a:cubicBezTo>
                    <a:pt x="93996" y="2621356"/>
                    <a:pt x="0" y="2527359"/>
                    <a:pt x="0" y="2411409"/>
                  </a:cubicBezTo>
                  <a:lnTo>
                    <a:pt x="0" y="209947"/>
                  </a:lnTo>
                  <a:cubicBezTo>
                    <a:pt x="0" y="93996"/>
                    <a:pt x="93996" y="0"/>
                    <a:pt x="209947" y="0"/>
                  </a:cubicBezTo>
                  <a:close/>
                </a:path>
              </a:pathLst>
            </a:custGeom>
            <a:solidFill>
              <a:srgbClr val="A09B9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71397" y="0"/>
            <a:ext cx="16967860" cy="10287000"/>
            <a:chOff x="0" y="0"/>
            <a:chExt cx="4468901" cy="2709333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446890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468902">
                  <a:moveTo>
                    <a:pt x="28745" y="0"/>
                  </a:moveTo>
                  <a:lnTo>
                    <a:pt x="4440156" y="0"/>
                  </a:lnTo>
                  <a:cubicBezTo>
                    <a:pt x="4456032" y="0"/>
                    <a:pt x="4468902" y="12870"/>
                    <a:pt x="4468902" y="28745"/>
                  </a:cubicBezTo>
                  <a:lnTo>
                    <a:pt x="4468902" y="2680588"/>
                  </a:lnTo>
                  <a:cubicBezTo>
                    <a:pt x="4468902" y="2696464"/>
                    <a:pt x="4456032" y="2709333"/>
                    <a:pt x="4440156" y="2709333"/>
                  </a:cubicBezTo>
                  <a:lnTo>
                    <a:pt x="28745" y="2709333"/>
                  </a:lnTo>
                  <a:cubicBezTo>
                    <a:pt x="12870" y="2709333"/>
                    <a:pt x="0" y="2696464"/>
                    <a:pt x="0" y="2680588"/>
                  </a:cubicBezTo>
                  <a:lnTo>
                    <a:pt x="0" y="28745"/>
                  </a:lnTo>
                  <a:cubicBezTo>
                    <a:pt x="0" y="12870"/>
                    <a:pt x="12870" y="0"/>
                    <a:pt x="28745" y="0"/>
                  </a:cubicBezTo>
                  <a:close/>
                </a:path>
              </a:pathLst>
            </a:custGeom>
            <a:solidFill>
              <a:srgbClr val="343F5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366439" y="2439901"/>
            <a:ext cx="14892861" cy="7282532"/>
            <a:chOff x="0" y="0"/>
            <a:chExt cx="3922400" cy="1918033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3922400" cy="1918033"/>
            </a:xfrm>
            <a:custGeom>
              <a:avLst/>
              <a:gdLst/>
              <a:ahLst/>
              <a:cxnLst/>
              <a:rect r="r" b="b" t="t" l="l"/>
              <a:pathLst>
                <a:path h="1918033" w="3922400">
                  <a:moveTo>
                    <a:pt x="15595" y="0"/>
                  </a:moveTo>
                  <a:lnTo>
                    <a:pt x="3906805" y="0"/>
                  </a:lnTo>
                  <a:cubicBezTo>
                    <a:pt x="3915418" y="0"/>
                    <a:pt x="3922400" y="6982"/>
                    <a:pt x="3922400" y="15595"/>
                  </a:cubicBezTo>
                  <a:lnTo>
                    <a:pt x="3922400" y="1902438"/>
                  </a:lnTo>
                  <a:cubicBezTo>
                    <a:pt x="3922400" y="1906574"/>
                    <a:pt x="3920757" y="1910541"/>
                    <a:pt x="3917832" y="1913465"/>
                  </a:cubicBezTo>
                  <a:cubicBezTo>
                    <a:pt x="3914907" y="1916390"/>
                    <a:pt x="3910941" y="1918033"/>
                    <a:pt x="3906805" y="1918033"/>
                  </a:cubicBezTo>
                  <a:lnTo>
                    <a:pt x="15595" y="1918033"/>
                  </a:lnTo>
                  <a:cubicBezTo>
                    <a:pt x="11459" y="1918033"/>
                    <a:pt x="7492" y="1916390"/>
                    <a:pt x="4568" y="1913465"/>
                  </a:cubicBezTo>
                  <a:cubicBezTo>
                    <a:pt x="1643" y="1910541"/>
                    <a:pt x="0" y="1906574"/>
                    <a:pt x="0" y="1902438"/>
                  </a:cubicBezTo>
                  <a:lnTo>
                    <a:pt x="0" y="15595"/>
                  </a:lnTo>
                  <a:cubicBezTo>
                    <a:pt x="0" y="11459"/>
                    <a:pt x="1643" y="7492"/>
                    <a:pt x="4568" y="4568"/>
                  </a:cubicBezTo>
                  <a:cubicBezTo>
                    <a:pt x="7492" y="1643"/>
                    <a:pt x="11459" y="0"/>
                    <a:pt x="15595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Hagrid Bold"/>
                </a:rPr>
                <a:t> </a:t>
              </a: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2362932"/>
            <a:ext cx="550013" cy="46751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3583194"/>
            <a:ext cx="550013" cy="550013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8847912"/>
            <a:ext cx="550013" cy="550013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6081167"/>
            <a:ext cx="550013" cy="711782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7545424"/>
            <a:ext cx="550013" cy="550013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 rot="0">
            <a:off x="2366439" y="889075"/>
            <a:ext cx="8894184" cy="1341166"/>
            <a:chOff x="0" y="0"/>
            <a:chExt cx="2342501" cy="353229"/>
          </a:xfrm>
        </p:grpSpPr>
        <p:sp>
          <p:nvSpPr>
            <p:cNvPr name="Freeform 17" id="17"/>
            <p:cNvSpPr/>
            <p:nvPr/>
          </p:nvSpPr>
          <p:spPr>
            <a:xfrm flipH="false" flipV="false">
              <a:off x="0" y="0"/>
              <a:ext cx="2342501" cy="353229"/>
            </a:xfrm>
            <a:custGeom>
              <a:avLst/>
              <a:gdLst/>
              <a:ahLst/>
              <a:cxnLst/>
              <a:rect r="r" b="b" t="t" l="l"/>
              <a:pathLst>
                <a:path h="353229" w="2342501">
                  <a:moveTo>
                    <a:pt x="26113" y="0"/>
                  </a:moveTo>
                  <a:lnTo>
                    <a:pt x="2316388" y="0"/>
                  </a:lnTo>
                  <a:cubicBezTo>
                    <a:pt x="2330810" y="0"/>
                    <a:pt x="2342501" y="11691"/>
                    <a:pt x="2342501" y="26113"/>
                  </a:cubicBezTo>
                  <a:lnTo>
                    <a:pt x="2342501" y="327115"/>
                  </a:lnTo>
                  <a:cubicBezTo>
                    <a:pt x="2342501" y="334041"/>
                    <a:pt x="2339750" y="340683"/>
                    <a:pt x="2334853" y="345580"/>
                  </a:cubicBezTo>
                  <a:cubicBezTo>
                    <a:pt x="2329955" y="350478"/>
                    <a:pt x="2323313" y="353229"/>
                    <a:pt x="2316388" y="353229"/>
                  </a:cubicBezTo>
                  <a:lnTo>
                    <a:pt x="26113" y="353229"/>
                  </a:lnTo>
                  <a:cubicBezTo>
                    <a:pt x="11691" y="353229"/>
                    <a:pt x="0" y="341537"/>
                    <a:pt x="0" y="327115"/>
                  </a:cubicBezTo>
                  <a:lnTo>
                    <a:pt x="0" y="26113"/>
                  </a:lnTo>
                  <a:cubicBezTo>
                    <a:pt x="0" y="11691"/>
                    <a:pt x="11691" y="0"/>
                    <a:pt x="26113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532980" y="1023851"/>
            <a:ext cx="1066700" cy="1071614"/>
            <a:chOff x="0" y="0"/>
            <a:chExt cx="280942" cy="282236"/>
          </a:xfrm>
        </p:grpSpPr>
        <p:sp>
          <p:nvSpPr>
            <p:cNvPr name="Freeform 20" id="20"/>
            <p:cNvSpPr/>
            <p:nvPr/>
          </p:nvSpPr>
          <p:spPr>
            <a:xfrm flipH="false" flipV="false">
              <a:off x="0" y="0"/>
              <a:ext cx="280942" cy="282236"/>
            </a:xfrm>
            <a:custGeom>
              <a:avLst/>
              <a:gdLst/>
              <a:ahLst/>
              <a:cxnLst/>
              <a:rect r="r" b="b" t="t" l="l"/>
              <a:pathLst>
                <a:path h="282236" w="280942">
                  <a:moveTo>
                    <a:pt x="140471" y="0"/>
                  </a:moveTo>
                  <a:lnTo>
                    <a:pt x="140471" y="0"/>
                  </a:lnTo>
                  <a:cubicBezTo>
                    <a:pt x="177726" y="0"/>
                    <a:pt x="213455" y="14800"/>
                    <a:pt x="239799" y="41143"/>
                  </a:cubicBezTo>
                  <a:cubicBezTo>
                    <a:pt x="266142" y="67486"/>
                    <a:pt x="280942" y="103216"/>
                    <a:pt x="280942" y="140471"/>
                  </a:cubicBezTo>
                  <a:lnTo>
                    <a:pt x="280942" y="141765"/>
                  </a:lnTo>
                  <a:cubicBezTo>
                    <a:pt x="280942" y="179020"/>
                    <a:pt x="266142" y="214749"/>
                    <a:pt x="239799" y="241093"/>
                  </a:cubicBezTo>
                  <a:cubicBezTo>
                    <a:pt x="213455" y="267436"/>
                    <a:pt x="177726" y="282236"/>
                    <a:pt x="140471" y="282236"/>
                  </a:cubicBezTo>
                  <a:lnTo>
                    <a:pt x="140471" y="282236"/>
                  </a:lnTo>
                  <a:cubicBezTo>
                    <a:pt x="103216" y="282236"/>
                    <a:pt x="67486" y="267436"/>
                    <a:pt x="41143" y="241093"/>
                  </a:cubicBezTo>
                  <a:cubicBezTo>
                    <a:pt x="14800" y="214749"/>
                    <a:pt x="0" y="179020"/>
                    <a:pt x="0" y="141765"/>
                  </a:cubicBezTo>
                  <a:lnTo>
                    <a:pt x="0" y="140471"/>
                  </a:lnTo>
                  <a:cubicBezTo>
                    <a:pt x="0" y="103216"/>
                    <a:pt x="14800" y="67486"/>
                    <a:pt x="41143" y="41143"/>
                  </a:cubicBezTo>
                  <a:cubicBezTo>
                    <a:pt x="67486" y="14800"/>
                    <a:pt x="103216" y="0"/>
                    <a:pt x="140471" y="0"/>
                  </a:cubicBezTo>
                  <a:close/>
                </a:path>
              </a:pathLst>
            </a:custGeom>
            <a:solidFill>
              <a:srgbClr val="251915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32651" y="1225980"/>
            <a:ext cx="667357" cy="667357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1244010"/>
            <a:ext cx="550013" cy="366446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 rot="0">
            <a:off x="484820" y="4626684"/>
            <a:ext cx="1387838" cy="961005"/>
            <a:chOff x="0" y="0"/>
            <a:chExt cx="365521" cy="253104"/>
          </a:xfrm>
        </p:grpSpPr>
        <p:sp>
          <p:nvSpPr>
            <p:cNvPr name="Freeform 25" id="25"/>
            <p:cNvSpPr/>
            <p:nvPr/>
          </p:nvSpPr>
          <p:spPr>
            <a:xfrm flipH="false" flipV="false">
              <a:off x="0" y="0"/>
              <a:ext cx="365521" cy="253104"/>
            </a:xfrm>
            <a:custGeom>
              <a:avLst/>
              <a:gdLst/>
              <a:ahLst/>
              <a:cxnLst/>
              <a:rect r="r" b="b" t="t" l="l"/>
              <a:pathLst>
                <a:path h="253104" w="365521">
                  <a:moveTo>
                    <a:pt x="126552" y="0"/>
                  </a:moveTo>
                  <a:lnTo>
                    <a:pt x="238969" y="0"/>
                  </a:lnTo>
                  <a:cubicBezTo>
                    <a:pt x="308862" y="0"/>
                    <a:pt x="365521" y="56659"/>
                    <a:pt x="365521" y="126552"/>
                  </a:cubicBezTo>
                  <a:lnTo>
                    <a:pt x="365521" y="126552"/>
                  </a:lnTo>
                  <a:cubicBezTo>
                    <a:pt x="365521" y="196445"/>
                    <a:pt x="308862" y="253104"/>
                    <a:pt x="238969" y="253104"/>
                  </a:cubicBezTo>
                  <a:lnTo>
                    <a:pt x="126552" y="253104"/>
                  </a:lnTo>
                  <a:cubicBezTo>
                    <a:pt x="56659" y="253104"/>
                    <a:pt x="0" y="196445"/>
                    <a:pt x="0" y="126552"/>
                  </a:cubicBezTo>
                  <a:lnTo>
                    <a:pt x="0" y="126552"/>
                  </a:lnTo>
                  <a:cubicBezTo>
                    <a:pt x="0" y="56659"/>
                    <a:pt x="56659" y="0"/>
                    <a:pt x="126552" y="0"/>
                  </a:cubicBezTo>
                  <a:close/>
                </a:path>
              </a:pathLst>
            </a:custGeom>
            <a:solidFill>
              <a:srgbClr val="343F56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4885682"/>
            <a:ext cx="550013" cy="44301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 rot="0">
            <a:off x="7954195" y="3991937"/>
            <a:ext cx="1727129" cy="2064507"/>
            <a:chOff x="0" y="0"/>
            <a:chExt cx="454882" cy="543738"/>
          </a:xfrm>
        </p:grpSpPr>
        <p:sp>
          <p:nvSpPr>
            <p:cNvPr name="Freeform 29" id="29"/>
            <p:cNvSpPr/>
            <p:nvPr/>
          </p:nvSpPr>
          <p:spPr>
            <a:xfrm flipH="false" flipV="false">
              <a:off x="0" y="0"/>
              <a:ext cx="454882" cy="543738"/>
            </a:xfrm>
            <a:custGeom>
              <a:avLst/>
              <a:gdLst/>
              <a:ahLst/>
              <a:cxnLst/>
              <a:rect r="r" b="b" t="t" l="l"/>
              <a:pathLst>
                <a:path h="543738" w="454882">
                  <a:moveTo>
                    <a:pt x="134476" y="0"/>
                  </a:moveTo>
                  <a:lnTo>
                    <a:pt x="320406" y="0"/>
                  </a:lnTo>
                  <a:cubicBezTo>
                    <a:pt x="356071" y="0"/>
                    <a:pt x="390276" y="14168"/>
                    <a:pt x="415495" y="39387"/>
                  </a:cubicBezTo>
                  <a:cubicBezTo>
                    <a:pt x="440714" y="64606"/>
                    <a:pt x="454882" y="98811"/>
                    <a:pt x="454882" y="134476"/>
                  </a:cubicBezTo>
                  <a:lnTo>
                    <a:pt x="454882" y="409262"/>
                  </a:lnTo>
                  <a:cubicBezTo>
                    <a:pt x="454882" y="444928"/>
                    <a:pt x="440714" y="479132"/>
                    <a:pt x="415495" y="504351"/>
                  </a:cubicBezTo>
                  <a:cubicBezTo>
                    <a:pt x="390276" y="529570"/>
                    <a:pt x="356071" y="543738"/>
                    <a:pt x="320406" y="543738"/>
                  </a:cubicBezTo>
                  <a:lnTo>
                    <a:pt x="134476" y="543738"/>
                  </a:lnTo>
                  <a:cubicBezTo>
                    <a:pt x="60207" y="543738"/>
                    <a:pt x="0" y="483531"/>
                    <a:pt x="0" y="409262"/>
                  </a:cubicBezTo>
                  <a:lnTo>
                    <a:pt x="0" y="134476"/>
                  </a:lnTo>
                  <a:cubicBezTo>
                    <a:pt x="0" y="98811"/>
                    <a:pt x="14168" y="64606"/>
                    <a:pt x="39387" y="39387"/>
                  </a:cubicBezTo>
                  <a:cubicBezTo>
                    <a:pt x="64606" y="14168"/>
                    <a:pt x="98811" y="0"/>
                    <a:pt x="134476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7954195" y="6783405"/>
            <a:ext cx="1727129" cy="2064507"/>
            <a:chOff x="0" y="0"/>
            <a:chExt cx="454882" cy="543738"/>
          </a:xfrm>
        </p:grpSpPr>
        <p:sp>
          <p:nvSpPr>
            <p:cNvPr name="Freeform 32" id="32"/>
            <p:cNvSpPr/>
            <p:nvPr/>
          </p:nvSpPr>
          <p:spPr>
            <a:xfrm flipH="false" flipV="false">
              <a:off x="0" y="0"/>
              <a:ext cx="454882" cy="543738"/>
            </a:xfrm>
            <a:custGeom>
              <a:avLst/>
              <a:gdLst/>
              <a:ahLst/>
              <a:cxnLst/>
              <a:rect r="r" b="b" t="t" l="l"/>
              <a:pathLst>
                <a:path h="543738" w="454882">
                  <a:moveTo>
                    <a:pt x="134476" y="0"/>
                  </a:moveTo>
                  <a:lnTo>
                    <a:pt x="320406" y="0"/>
                  </a:lnTo>
                  <a:cubicBezTo>
                    <a:pt x="356071" y="0"/>
                    <a:pt x="390276" y="14168"/>
                    <a:pt x="415495" y="39387"/>
                  </a:cubicBezTo>
                  <a:cubicBezTo>
                    <a:pt x="440714" y="64606"/>
                    <a:pt x="454882" y="98811"/>
                    <a:pt x="454882" y="134476"/>
                  </a:cubicBezTo>
                  <a:lnTo>
                    <a:pt x="454882" y="409262"/>
                  </a:lnTo>
                  <a:cubicBezTo>
                    <a:pt x="454882" y="444928"/>
                    <a:pt x="440714" y="479132"/>
                    <a:pt x="415495" y="504351"/>
                  </a:cubicBezTo>
                  <a:cubicBezTo>
                    <a:pt x="390276" y="529570"/>
                    <a:pt x="356071" y="543738"/>
                    <a:pt x="320406" y="543738"/>
                  </a:cubicBezTo>
                  <a:lnTo>
                    <a:pt x="134476" y="543738"/>
                  </a:lnTo>
                  <a:cubicBezTo>
                    <a:pt x="60207" y="543738"/>
                    <a:pt x="0" y="483531"/>
                    <a:pt x="0" y="409262"/>
                  </a:cubicBezTo>
                  <a:lnTo>
                    <a:pt x="0" y="134476"/>
                  </a:lnTo>
                  <a:cubicBezTo>
                    <a:pt x="0" y="98811"/>
                    <a:pt x="14168" y="64606"/>
                    <a:pt x="39387" y="39387"/>
                  </a:cubicBezTo>
                  <a:cubicBezTo>
                    <a:pt x="64606" y="14168"/>
                    <a:pt x="98811" y="0"/>
                    <a:pt x="134476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18"/>
          <a:srcRect l="0" t="0" r="0" b="0"/>
          <a:stretch>
            <a:fillRect/>
          </a:stretch>
        </p:blipFill>
        <p:spPr>
          <a:xfrm flipH="false" flipV="false" rot="0">
            <a:off x="6877794" y="2652586"/>
            <a:ext cx="5955065" cy="6857163"/>
          </a:xfrm>
          <a:prstGeom prst="rect">
            <a:avLst/>
          </a:prstGeom>
        </p:spPr>
      </p:pic>
      <p:grpSp>
        <p:nvGrpSpPr>
          <p:cNvPr name="Group 35" id="35"/>
          <p:cNvGrpSpPr>
            <a:grpSpLocks noChangeAspect="true"/>
          </p:cNvGrpSpPr>
          <p:nvPr/>
        </p:nvGrpSpPr>
        <p:grpSpPr>
          <a:xfrm rot="0">
            <a:off x="2732651" y="2596687"/>
            <a:ext cx="6085109" cy="4259576"/>
            <a:chOff x="0" y="0"/>
            <a:chExt cx="6350000" cy="4445000"/>
          </a:xfrm>
        </p:grpSpPr>
        <p:sp>
          <p:nvSpPr>
            <p:cNvPr name="Freeform 36" id="36"/>
            <p:cNvSpPr/>
            <p:nvPr/>
          </p:nvSpPr>
          <p:spPr>
            <a:xfrm flipH="false" flipV="false">
              <a:off x="0" y="0"/>
              <a:ext cx="6350000" cy="4445000"/>
            </a:xfrm>
            <a:custGeom>
              <a:avLst/>
              <a:gdLst/>
              <a:ahLst/>
              <a:cxnLst/>
              <a:rect r="r" b="b" t="t" l="l"/>
              <a:pathLst>
                <a:path h="4445000" w="6350000">
                  <a:moveTo>
                    <a:pt x="0" y="3429000"/>
                  </a:move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5334000" y="0"/>
                  </a:lnTo>
                  <a:cubicBezTo>
                    <a:pt x="5895340" y="0"/>
                    <a:pt x="6350000" y="454660"/>
                    <a:pt x="6350000" y="1016000"/>
                  </a:cubicBezTo>
                  <a:lnTo>
                    <a:pt x="6350000" y="3429000"/>
                  </a:lnTo>
                  <a:cubicBezTo>
                    <a:pt x="6350000" y="3990340"/>
                    <a:pt x="5895340" y="4445000"/>
                    <a:pt x="5334000" y="4445000"/>
                  </a:cubicBezTo>
                  <a:lnTo>
                    <a:pt x="1016000" y="4445000"/>
                  </a:lnTo>
                  <a:cubicBezTo>
                    <a:pt x="454660" y="4445000"/>
                    <a:pt x="0" y="3990340"/>
                    <a:pt x="0" y="3429000"/>
                  </a:cubicBezTo>
                  <a:close/>
                </a:path>
              </a:pathLst>
            </a:custGeom>
            <a:blipFill>
              <a:blip r:embed="rId19"/>
              <a:stretch>
                <a:fillRect l="-8273" r="-66093" t="-35400" b="-151429"/>
              </a:stretch>
            </a:blipFill>
          </p:spPr>
        </p:sp>
      </p:grpSp>
      <p:sp>
        <p:nvSpPr>
          <p:cNvPr name="TextBox 37" id="37"/>
          <p:cNvSpPr txBox="true"/>
          <p:nvPr/>
        </p:nvSpPr>
        <p:spPr>
          <a:xfrm rot="0">
            <a:off x="3905118" y="1513935"/>
            <a:ext cx="6981980" cy="32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3600">
                <a:solidFill>
                  <a:srgbClr val="000000"/>
                </a:solidFill>
                <a:latin typeface="Hagrid Heavy"/>
              </a:rPr>
              <a:t>LOW FIDELITY PROTOTYPE</a:t>
            </a:r>
          </a:p>
        </p:txBody>
      </p:sp>
      <p:grpSp>
        <p:nvGrpSpPr>
          <p:cNvPr name="Group 38" id="38"/>
          <p:cNvGrpSpPr>
            <a:grpSpLocks noChangeAspect="true"/>
          </p:cNvGrpSpPr>
          <p:nvPr/>
        </p:nvGrpSpPr>
        <p:grpSpPr>
          <a:xfrm rot="0">
            <a:off x="10887098" y="5250173"/>
            <a:ext cx="6085109" cy="4259576"/>
            <a:chOff x="0" y="0"/>
            <a:chExt cx="6350000" cy="4445000"/>
          </a:xfrm>
        </p:grpSpPr>
        <p:sp>
          <p:nvSpPr>
            <p:cNvPr name="Freeform 39" id="39"/>
            <p:cNvSpPr/>
            <p:nvPr/>
          </p:nvSpPr>
          <p:spPr>
            <a:xfrm flipH="false" flipV="false">
              <a:off x="0" y="0"/>
              <a:ext cx="6350000" cy="4445000"/>
            </a:xfrm>
            <a:custGeom>
              <a:avLst/>
              <a:gdLst/>
              <a:ahLst/>
              <a:cxnLst/>
              <a:rect r="r" b="b" t="t" l="l"/>
              <a:pathLst>
                <a:path h="4445000" w="6350000">
                  <a:moveTo>
                    <a:pt x="0" y="3429000"/>
                  </a:move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5334000" y="0"/>
                  </a:lnTo>
                  <a:cubicBezTo>
                    <a:pt x="5895340" y="0"/>
                    <a:pt x="6350000" y="454660"/>
                    <a:pt x="6350000" y="1016000"/>
                  </a:cubicBezTo>
                  <a:lnTo>
                    <a:pt x="6350000" y="3429000"/>
                  </a:lnTo>
                  <a:cubicBezTo>
                    <a:pt x="6350000" y="3990340"/>
                    <a:pt x="5895340" y="4445000"/>
                    <a:pt x="5334000" y="4445000"/>
                  </a:cubicBezTo>
                  <a:lnTo>
                    <a:pt x="1016000" y="4445000"/>
                  </a:lnTo>
                  <a:cubicBezTo>
                    <a:pt x="454660" y="4445000"/>
                    <a:pt x="0" y="3990340"/>
                    <a:pt x="0" y="3429000"/>
                  </a:cubicBezTo>
                  <a:close/>
                </a:path>
              </a:pathLst>
            </a:custGeom>
            <a:blipFill>
              <a:blip r:embed="rId19"/>
              <a:stretch>
                <a:fillRect l="-12112" r="-150482" t="-212688" b="-119274"/>
              </a:stretch>
            </a:blipFill>
          </p:spPr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3F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9814" y="167020"/>
            <a:ext cx="2323166" cy="9952960"/>
            <a:chOff x="0" y="0"/>
            <a:chExt cx="611863" cy="2621356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611863" cy="2621356"/>
            </a:xfrm>
            <a:custGeom>
              <a:avLst/>
              <a:gdLst/>
              <a:ahLst/>
              <a:cxnLst/>
              <a:rect r="r" b="b" t="t" l="l"/>
              <a:pathLst>
                <a:path h="2621356" w="611863">
                  <a:moveTo>
                    <a:pt x="209947" y="0"/>
                  </a:moveTo>
                  <a:lnTo>
                    <a:pt x="401916" y="0"/>
                  </a:lnTo>
                  <a:cubicBezTo>
                    <a:pt x="457597" y="0"/>
                    <a:pt x="510998" y="22119"/>
                    <a:pt x="550371" y="61492"/>
                  </a:cubicBezTo>
                  <a:cubicBezTo>
                    <a:pt x="589743" y="100865"/>
                    <a:pt x="611863" y="154265"/>
                    <a:pt x="611863" y="209947"/>
                  </a:cubicBezTo>
                  <a:lnTo>
                    <a:pt x="611863" y="2411409"/>
                  </a:lnTo>
                  <a:cubicBezTo>
                    <a:pt x="611863" y="2527359"/>
                    <a:pt x="517866" y="2621356"/>
                    <a:pt x="401916" y="2621356"/>
                  </a:cubicBezTo>
                  <a:lnTo>
                    <a:pt x="209947" y="2621356"/>
                  </a:lnTo>
                  <a:cubicBezTo>
                    <a:pt x="93996" y="2621356"/>
                    <a:pt x="0" y="2527359"/>
                    <a:pt x="0" y="2411409"/>
                  </a:cubicBezTo>
                  <a:lnTo>
                    <a:pt x="0" y="209947"/>
                  </a:lnTo>
                  <a:cubicBezTo>
                    <a:pt x="0" y="93996"/>
                    <a:pt x="93996" y="0"/>
                    <a:pt x="209947" y="0"/>
                  </a:cubicBezTo>
                  <a:close/>
                </a:path>
              </a:pathLst>
            </a:custGeom>
            <a:solidFill>
              <a:srgbClr val="A09B9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71397" y="0"/>
            <a:ext cx="16967860" cy="10287000"/>
            <a:chOff x="0" y="0"/>
            <a:chExt cx="4468901" cy="2709333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446890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468902">
                  <a:moveTo>
                    <a:pt x="28745" y="0"/>
                  </a:moveTo>
                  <a:lnTo>
                    <a:pt x="4440156" y="0"/>
                  </a:lnTo>
                  <a:cubicBezTo>
                    <a:pt x="4456032" y="0"/>
                    <a:pt x="4468902" y="12870"/>
                    <a:pt x="4468902" y="28745"/>
                  </a:cubicBezTo>
                  <a:lnTo>
                    <a:pt x="4468902" y="2680588"/>
                  </a:lnTo>
                  <a:cubicBezTo>
                    <a:pt x="4468902" y="2696464"/>
                    <a:pt x="4456032" y="2709333"/>
                    <a:pt x="4440156" y="2709333"/>
                  </a:cubicBezTo>
                  <a:lnTo>
                    <a:pt x="28745" y="2709333"/>
                  </a:lnTo>
                  <a:cubicBezTo>
                    <a:pt x="12870" y="2709333"/>
                    <a:pt x="0" y="2696464"/>
                    <a:pt x="0" y="2680588"/>
                  </a:cubicBezTo>
                  <a:lnTo>
                    <a:pt x="0" y="28745"/>
                  </a:lnTo>
                  <a:cubicBezTo>
                    <a:pt x="0" y="12870"/>
                    <a:pt x="12870" y="0"/>
                    <a:pt x="28745" y="0"/>
                  </a:cubicBezTo>
                  <a:close/>
                </a:path>
              </a:pathLst>
            </a:custGeom>
            <a:solidFill>
              <a:srgbClr val="343F5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366439" y="2439901"/>
            <a:ext cx="14892861" cy="7282532"/>
            <a:chOff x="0" y="0"/>
            <a:chExt cx="3922400" cy="1918033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3922400" cy="1918033"/>
            </a:xfrm>
            <a:custGeom>
              <a:avLst/>
              <a:gdLst/>
              <a:ahLst/>
              <a:cxnLst/>
              <a:rect r="r" b="b" t="t" l="l"/>
              <a:pathLst>
                <a:path h="1918033" w="3922400">
                  <a:moveTo>
                    <a:pt x="15595" y="0"/>
                  </a:moveTo>
                  <a:lnTo>
                    <a:pt x="3906805" y="0"/>
                  </a:lnTo>
                  <a:cubicBezTo>
                    <a:pt x="3915418" y="0"/>
                    <a:pt x="3922400" y="6982"/>
                    <a:pt x="3922400" y="15595"/>
                  </a:cubicBezTo>
                  <a:lnTo>
                    <a:pt x="3922400" y="1902438"/>
                  </a:lnTo>
                  <a:cubicBezTo>
                    <a:pt x="3922400" y="1906574"/>
                    <a:pt x="3920757" y="1910541"/>
                    <a:pt x="3917832" y="1913465"/>
                  </a:cubicBezTo>
                  <a:cubicBezTo>
                    <a:pt x="3914907" y="1916390"/>
                    <a:pt x="3910941" y="1918033"/>
                    <a:pt x="3906805" y="1918033"/>
                  </a:cubicBezTo>
                  <a:lnTo>
                    <a:pt x="15595" y="1918033"/>
                  </a:lnTo>
                  <a:cubicBezTo>
                    <a:pt x="11459" y="1918033"/>
                    <a:pt x="7492" y="1916390"/>
                    <a:pt x="4568" y="1913465"/>
                  </a:cubicBezTo>
                  <a:cubicBezTo>
                    <a:pt x="1643" y="1910541"/>
                    <a:pt x="0" y="1906574"/>
                    <a:pt x="0" y="1902438"/>
                  </a:cubicBezTo>
                  <a:lnTo>
                    <a:pt x="0" y="15595"/>
                  </a:lnTo>
                  <a:cubicBezTo>
                    <a:pt x="0" y="11459"/>
                    <a:pt x="1643" y="7492"/>
                    <a:pt x="4568" y="4568"/>
                  </a:cubicBezTo>
                  <a:cubicBezTo>
                    <a:pt x="7492" y="1643"/>
                    <a:pt x="11459" y="0"/>
                    <a:pt x="15595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Hagrid Bold"/>
                </a:rPr>
                <a:t> </a:t>
              </a: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2362932"/>
            <a:ext cx="550013" cy="46751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3583194"/>
            <a:ext cx="550013" cy="550013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8847912"/>
            <a:ext cx="550013" cy="550013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6081167"/>
            <a:ext cx="550013" cy="711782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7545424"/>
            <a:ext cx="550013" cy="550013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 rot="0">
            <a:off x="2366439" y="889075"/>
            <a:ext cx="8894184" cy="1341166"/>
            <a:chOff x="0" y="0"/>
            <a:chExt cx="2342501" cy="353229"/>
          </a:xfrm>
        </p:grpSpPr>
        <p:sp>
          <p:nvSpPr>
            <p:cNvPr name="Freeform 17" id="17"/>
            <p:cNvSpPr/>
            <p:nvPr/>
          </p:nvSpPr>
          <p:spPr>
            <a:xfrm flipH="false" flipV="false">
              <a:off x="0" y="0"/>
              <a:ext cx="2342501" cy="353229"/>
            </a:xfrm>
            <a:custGeom>
              <a:avLst/>
              <a:gdLst/>
              <a:ahLst/>
              <a:cxnLst/>
              <a:rect r="r" b="b" t="t" l="l"/>
              <a:pathLst>
                <a:path h="353229" w="2342501">
                  <a:moveTo>
                    <a:pt x="26113" y="0"/>
                  </a:moveTo>
                  <a:lnTo>
                    <a:pt x="2316388" y="0"/>
                  </a:lnTo>
                  <a:cubicBezTo>
                    <a:pt x="2330810" y="0"/>
                    <a:pt x="2342501" y="11691"/>
                    <a:pt x="2342501" y="26113"/>
                  </a:cubicBezTo>
                  <a:lnTo>
                    <a:pt x="2342501" y="327115"/>
                  </a:lnTo>
                  <a:cubicBezTo>
                    <a:pt x="2342501" y="334041"/>
                    <a:pt x="2339750" y="340683"/>
                    <a:pt x="2334853" y="345580"/>
                  </a:cubicBezTo>
                  <a:cubicBezTo>
                    <a:pt x="2329955" y="350478"/>
                    <a:pt x="2323313" y="353229"/>
                    <a:pt x="2316388" y="353229"/>
                  </a:cubicBezTo>
                  <a:lnTo>
                    <a:pt x="26113" y="353229"/>
                  </a:lnTo>
                  <a:cubicBezTo>
                    <a:pt x="11691" y="353229"/>
                    <a:pt x="0" y="341537"/>
                    <a:pt x="0" y="327115"/>
                  </a:cubicBezTo>
                  <a:lnTo>
                    <a:pt x="0" y="26113"/>
                  </a:lnTo>
                  <a:cubicBezTo>
                    <a:pt x="0" y="11691"/>
                    <a:pt x="11691" y="0"/>
                    <a:pt x="26113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532980" y="1023851"/>
            <a:ext cx="1066700" cy="1071614"/>
            <a:chOff x="0" y="0"/>
            <a:chExt cx="280942" cy="282236"/>
          </a:xfrm>
        </p:grpSpPr>
        <p:sp>
          <p:nvSpPr>
            <p:cNvPr name="Freeform 20" id="20"/>
            <p:cNvSpPr/>
            <p:nvPr/>
          </p:nvSpPr>
          <p:spPr>
            <a:xfrm flipH="false" flipV="false">
              <a:off x="0" y="0"/>
              <a:ext cx="280942" cy="282236"/>
            </a:xfrm>
            <a:custGeom>
              <a:avLst/>
              <a:gdLst/>
              <a:ahLst/>
              <a:cxnLst/>
              <a:rect r="r" b="b" t="t" l="l"/>
              <a:pathLst>
                <a:path h="282236" w="280942">
                  <a:moveTo>
                    <a:pt x="140471" y="0"/>
                  </a:moveTo>
                  <a:lnTo>
                    <a:pt x="140471" y="0"/>
                  </a:lnTo>
                  <a:cubicBezTo>
                    <a:pt x="177726" y="0"/>
                    <a:pt x="213455" y="14800"/>
                    <a:pt x="239799" y="41143"/>
                  </a:cubicBezTo>
                  <a:cubicBezTo>
                    <a:pt x="266142" y="67486"/>
                    <a:pt x="280942" y="103216"/>
                    <a:pt x="280942" y="140471"/>
                  </a:cubicBezTo>
                  <a:lnTo>
                    <a:pt x="280942" y="141765"/>
                  </a:lnTo>
                  <a:cubicBezTo>
                    <a:pt x="280942" y="179020"/>
                    <a:pt x="266142" y="214749"/>
                    <a:pt x="239799" y="241093"/>
                  </a:cubicBezTo>
                  <a:cubicBezTo>
                    <a:pt x="213455" y="267436"/>
                    <a:pt x="177726" y="282236"/>
                    <a:pt x="140471" y="282236"/>
                  </a:cubicBezTo>
                  <a:lnTo>
                    <a:pt x="140471" y="282236"/>
                  </a:lnTo>
                  <a:cubicBezTo>
                    <a:pt x="103216" y="282236"/>
                    <a:pt x="67486" y="267436"/>
                    <a:pt x="41143" y="241093"/>
                  </a:cubicBezTo>
                  <a:cubicBezTo>
                    <a:pt x="14800" y="214749"/>
                    <a:pt x="0" y="179020"/>
                    <a:pt x="0" y="141765"/>
                  </a:cubicBezTo>
                  <a:lnTo>
                    <a:pt x="0" y="140471"/>
                  </a:lnTo>
                  <a:cubicBezTo>
                    <a:pt x="0" y="103216"/>
                    <a:pt x="14800" y="67486"/>
                    <a:pt x="41143" y="41143"/>
                  </a:cubicBezTo>
                  <a:cubicBezTo>
                    <a:pt x="67486" y="14800"/>
                    <a:pt x="103216" y="0"/>
                    <a:pt x="140471" y="0"/>
                  </a:cubicBezTo>
                  <a:close/>
                </a:path>
              </a:pathLst>
            </a:custGeom>
            <a:solidFill>
              <a:srgbClr val="251915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32651" y="1225980"/>
            <a:ext cx="667357" cy="667357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1244010"/>
            <a:ext cx="550013" cy="366446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 rot="0">
            <a:off x="484820" y="4626684"/>
            <a:ext cx="1387838" cy="961005"/>
            <a:chOff x="0" y="0"/>
            <a:chExt cx="365521" cy="253104"/>
          </a:xfrm>
        </p:grpSpPr>
        <p:sp>
          <p:nvSpPr>
            <p:cNvPr name="Freeform 25" id="25"/>
            <p:cNvSpPr/>
            <p:nvPr/>
          </p:nvSpPr>
          <p:spPr>
            <a:xfrm flipH="false" flipV="false">
              <a:off x="0" y="0"/>
              <a:ext cx="365521" cy="253104"/>
            </a:xfrm>
            <a:custGeom>
              <a:avLst/>
              <a:gdLst/>
              <a:ahLst/>
              <a:cxnLst/>
              <a:rect r="r" b="b" t="t" l="l"/>
              <a:pathLst>
                <a:path h="253104" w="365521">
                  <a:moveTo>
                    <a:pt x="126552" y="0"/>
                  </a:moveTo>
                  <a:lnTo>
                    <a:pt x="238969" y="0"/>
                  </a:lnTo>
                  <a:cubicBezTo>
                    <a:pt x="308862" y="0"/>
                    <a:pt x="365521" y="56659"/>
                    <a:pt x="365521" y="126552"/>
                  </a:cubicBezTo>
                  <a:lnTo>
                    <a:pt x="365521" y="126552"/>
                  </a:lnTo>
                  <a:cubicBezTo>
                    <a:pt x="365521" y="196445"/>
                    <a:pt x="308862" y="253104"/>
                    <a:pt x="238969" y="253104"/>
                  </a:cubicBezTo>
                  <a:lnTo>
                    <a:pt x="126552" y="253104"/>
                  </a:lnTo>
                  <a:cubicBezTo>
                    <a:pt x="56659" y="253104"/>
                    <a:pt x="0" y="196445"/>
                    <a:pt x="0" y="126552"/>
                  </a:cubicBezTo>
                  <a:lnTo>
                    <a:pt x="0" y="126552"/>
                  </a:lnTo>
                  <a:cubicBezTo>
                    <a:pt x="0" y="56659"/>
                    <a:pt x="56659" y="0"/>
                    <a:pt x="126552" y="0"/>
                  </a:cubicBezTo>
                  <a:close/>
                </a:path>
              </a:pathLst>
            </a:custGeom>
            <a:solidFill>
              <a:srgbClr val="343F56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4885682"/>
            <a:ext cx="550013" cy="44301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 rot="0">
            <a:off x="7954195" y="3991937"/>
            <a:ext cx="1727129" cy="2064507"/>
            <a:chOff x="0" y="0"/>
            <a:chExt cx="454882" cy="543738"/>
          </a:xfrm>
        </p:grpSpPr>
        <p:sp>
          <p:nvSpPr>
            <p:cNvPr name="Freeform 29" id="29"/>
            <p:cNvSpPr/>
            <p:nvPr/>
          </p:nvSpPr>
          <p:spPr>
            <a:xfrm flipH="false" flipV="false">
              <a:off x="0" y="0"/>
              <a:ext cx="454882" cy="543738"/>
            </a:xfrm>
            <a:custGeom>
              <a:avLst/>
              <a:gdLst/>
              <a:ahLst/>
              <a:cxnLst/>
              <a:rect r="r" b="b" t="t" l="l"/>
              <a:pathLst>
                <a:path h="543738" w="454882">
                  <a:moveTo>
                    <a:pt x="134476" y="0"/>
                  </a:moveTo>
                  <a:lnTo>
                    <a:pt x="320406" y="0"/>
                  </a:lnTo>
                  <a:cubicBezTo>
                    <a:pt x="356071" y="0"/>
                    <a:pt x="390276" y="14168"/>
                    <a:pt x="415495" y="39387"/>
                  </a:cubicBezTo>
                  <a:cubicBezTo>
                    <a:pt x="440714" y="64606"/>
                    <a:pt x="454882" y="98811"/>
                    <a:pt x="454882" y="134476"/>
                  </a:cubicBezTo>
                  <a:lnTo>
                    <a:pt x="454882" y="409262"/>
                  </a:lnTo>
                  <a:cubicBezTo>
                    <a:pt x="454882" y="444928"/>
                    <a:pt x="440714" y="479132"/>
                    <a:pt x="415495" y="504351"/>
                  </a:cubicBezTo>
                  <a:cubicBezTo>
                    <a:pt x="390276" y="529570"/>
                    <a:pt x="356071" y="543738"/>
                    <a:pt x="320406" y="543738"/>
                  </a:cubicBezTo>
                  <a:lnTo>
                    <a:pt x="134476" y="543738"/>
                  </a:lnTo>
                  <a:cubicBezTo>
                    <a:pt x="60207" y="543738"/>
                    <a:pt x="0" y="483531"/>
                    <a:pt x="0" y="409262"/>
                  </a:cubicBezTo>
                  <a:lnTo>
                    <a:pt x="0" y="134476"/>
                  </a:lnTo>
                  <a:cubicBezTo>
                    <a:pt x="0" y="98811"/>
                    <a:pt x="14168" y="64606"/>
                    <a:pt x="39387" y="39387"/>
                  </a:cubicBezTo>
                  <a:cubicBezTo>
                    <a:pt x="64606" y="14168"/>
                    <a:pt x="98811" y="0"/>
                    <a:pt x="134476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7954195" y="6783405"/>
            <a:ext cx="1727129" cy="2064507"/>
            <a:chOff x="0" y="0"/>
            <a:chExt cx="454882" cy="543738"/>
          </a:xfrm>
        </p:grpSpPr>
        <p:sp>
          <p:nvSpPr>
            <p:cNvPr name="Freeform 32" id="32"/>
            <p:cNvSpPr/>
            <p:nvPr/>
          </p:nvSpPr>
          <p:spPr>
            <a:xfrm flipH="false" flipV="false">
              <a:off x="0" y="0"/>
              <a:ext cx="454882" cy="543738"/>
            </a:xfrm>
            <a:custGeom>
              <a:avLst/>
              <a:gdLst/>
              <a:ahLst/>
              <a:cxnLst/>
              <a:rect r="r" b="b" t="t" l="l"/>
              <a:pathLst>
                <a:path h="543738" w="454882">
                  <a:moveTo>
                    <a:pt x="134476" y="0"/>
                  </a:moveTo>
                  <a:lnTo>
                    <a:pt x="320406" y="0"/>
                  </a:lnTo>
                  <a:cubicBezTo>
                    <a:pt x="356071" y="0"/>
                    <a:pt x="390276" y="14168"/>
                    <a:pt x="415495" y="39387"/>
                  </a:cubicBezTo>
                  <a:cubicBezTo>
                    <a:pt x="440714" y="64606"/>
                    <a:pt x="454882" y="98811"/>
                    <a:pt x="454882" y="134476"/>
                  </a:cubicBezTo>
                  <a:lnTo>
                    <a:pt x="454882" y="409262"/>
                  </a:lnTo>
                  <a:cubicBezTo>
                    <a:pt x="454882" y="444928"/>
                    <a:pt x="440714" y="479132"/>
                    <a:pt x="415495" y="504351"/>
                  </a:cubicBezTo>
                  <a:cubicBezTo>
                    <a:pt x="390276" y="529570"/>
                    <a:pt x="356071" y="543738"/>
                    <a:pt x="320406" y="543738"/>
                  </a:cubicBezTo>
                  <a:lnTo>
                    <a:pt x="134476" y="543738"/>
                  </a:lnTo>
                  <a:cubicBezTo>
                    <a:pt x="60207" y="543738"/>
                    <a:pt x="0" y="483531"/>
                    <a:pt x="0" y="409262"/>
                  </a:cubicBezTo>
                  <a:lnTo>
                    <a:pt x="0" y="134476"/>
                  </a:lnTo>
                  <a:cubicBezTo>
                    <a:pt x="0" y="98811"/>
                    <a:pt x="14168" y="64606"/>
                    <a:pt x="39387" y="39387"/>
                  </a:cubicBezTo>
                  <a:cubicBezTo>
                    <a:pt x="64606" y="14168"/>
                    <a:pt x="98811" y="0"/>
                    <a:pt x="134476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18"/>
          <a:srcRect l="0" t="0" r="0" b="0"/>
          <a:stretch>
            <a:fillRect/>
          </a:stretch>
        </p:blipFill>
        <p:spPr>
          <a:xfrm flipH="false" flipV="false" rot="0">
            <a:off x="6606556" y="2652586"/>
            <a:ext cx="6497543" cy="6857163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0">
            <a:off x="3905118" y="1513935"/>
            <a:ext cx="6981980" cy="32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3600">
                <a:solidFill>
                  <a:srgbClr val="000000"/>
                </a:solidFill>
                <a:latin typeface="Hagrid Heavy"/>
              </a:rPr>
              <a:t>LOW FIDELITY PROTOTYPE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3F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9814" y="167020"/>
            <a:ext cx="2323166" cy="9952960"/>
            <a:chOff x="0" y="0"/>
            <a:chExt cx="611863" cy="2621356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611863" cy="2621356"/>
            </a:xfrm>
            <a:custGeom>
              <a:avLst/>
              <a:gdLst/>
              <a:ahLst/>
              <a:cxnLst/>
              <a:rect r="r" b="b" t="t" l="l"/>
              <a:pathLst>
                <a:path h="2621356" w="611863">
                  <a:moveTo>
                    <a:pt x="209947" y="0"/>
                  </a:moveTo>
                  <a:lnTo>
                    <a:pt x="401916" y="0"/>
                  </a:lnTo>
                  <a:cubicBezTo>
                    <a:pt x="457597" y="0"/>
                    <a:pt x="510998" y="22119"/>
                    <a:pt x="550371" y="61492"/>
                  </a:cubicBezTo>
                  <a:cubicBezTo>
                    <a:pt x="589743" y="100865"/>
                    <a:pt x="611863" y="154265"/>
                    <a:pt x="611863" y="209947"/>
                  </a:cubicBezTo>
                  <a:lnTo>
                    <a:pt x="611863" y="2411409"/>
                  </a:lnTo>
                  <a:cubicBezTo>
                    <a:pt x="611863" y="2527359"/>
                    <a:pt x="517866" y="2621356"/>
                    <a:pt x="401916" y="2621356"/>
                  </a:cubicBezTo>
                  <a:lnTo>
                    <a:pt x="209947" y="2621356"/>
                  </a:lnTo>
                  <a:cubicBezTo>
                    <a:pt x="93996" y="2621356"/>
                    <a:pt x="0" y="2527359"/>
                    <a:pt x="0" y="2411409"/>
                  </a:cubicBezTo>
                  <a:lnTo>
                    <a:pt x="0" y="209947"/>
                  </a:lnTo>
                  <a:cubicBezTo>
                    <a:pt x="0" y="93996"/>
                    <a:pt x="93996" y="0"/>
                    <a:pt x="209947" y="0"/>
                  </a:cubicBezTo>
                  <a:close/>
                </a:path>
              </a:pathLst>
            </a:custGeom>
            <a:solidFill>
              <a:srgbClr val="A09B9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71397" y="0"/>
            <a:ext cx="16967860" cy="10287000"/>
            <a:chOff x="0" y="0"/>
            <a:chExt cx="4468901" cy="2709333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446890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468902">
                  <a:moveTo>
                    <a:pt x="28745" y="0"/>
                  </a:moveTo>
                  <a:lnTo>
                    <a:pt x="4440156" y="0"/>
                  </a:lnTo>
                  <a:cubicBezTo>
                    <a:pt x="4456032" y="0"/>
                    <a:pt x="4468902" y="12870"/>
                    <a:pt x="4468902" y="28745"/>
                  </a:cubicBezTo>
                  <a:lnTo>
                    <a:pt x="4468902" y="2680588"/>
                  </a:lnTo>
                  <a:cubicBezTo>
                    <a:pt x="4468902" y="2696464"/>
                    <a:pt x="4456032" y="2709333"/>
                    <a:pt x="4440156" y="2709333"/>
                  </a:cubicBezTo>
                  <a:lnTo>
                    <a:pt x="28745" y="2709333"/>
                  </a:lnTo>
                  <a:cubicBezTo>
                    <a:pt x="12870" y="2709333"/>
                    <a:pt x="0" y="2696464"/>
                    <a:pt x="0" y="2680588"/>
                  </a:cubicBezTo>
                  <a:lnTo>
                    <a:pt x="0" y="28745"/>
                  </a:lnTo>
                  <a:cubicBezTo>
                    <a:pt x="0" y="12870"/>
                    <a:pt x="12870" y="0"/>
                    <a:pt x="28745" y="0"/>
                  </a:cubicBezTo>
                  <a:close/>
                </a:path>
              </a:pathLst>
            </a:custGeom>
            <a:solidFill>
              <a:srgbClr val="343F5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366439" y="2439901"/>
            <a:ext cx="14892861" cy="7282532"/>
            <a:chOff x="0" y="0"/>
            <a:chExt cx="3922400" cy="1918033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3922400" cy="1918033"/>
            </a:xfrm>
            <a:custGeom>
              <a:avLst/>
              <a:gdLst/>
              <a:ahLst/>
              <a:cxnLst/>
              <a:rect r="r" b="b" t="t" l="l"/>
              <a:pathLst>
                <a:path h="1918033" w="3922400">
                  <a:moveTo>
                    <a:pt x="15595" y="0"/>
                  </a:moveTo>
                  <a:lnTo>
                    <a:pt x="3906805" y="0"/>
                  </a:lnTo>
                  <a:cubicBezTo>
                    <a:pt x="3915418" y="0"/>
                    <a:pt x="3922400" y="6982"/>
                    <a:pt x="3922400" y="15595"/>
                  </a:cubicBezTo>
                  <a:lnTo>
                    <a:pt x="3922400" y="1902438"/>
                  </a:lnTo>
                  <a:cubicBezTo>
                    <a:pt x="3922400" y="1906574"/>
                    <a:pt x="3920757" y="1910541"/>
                    <a:pt x="3917832" y="1913465"/>
                  </a:cubicBezTo>
                  <a:cubicBezTo>
                    <a:pt x="3914907" y="1916390"/>
                    <a:pt x="3910941" y="1918033"/>
                    <a:pt x="3906805" y="1918033"/>
                  </a:cubicBezTo>
                  <a:lnTo>
                    <a:pt x="15595" y="1918033"/>
                  </a:lnTo>
                  <a:cubicBezTo>
                    <a:pt x="11459" y="1918033"/>
                    <a:pt x="7492" y="1916390"/>
                    <a:pt x="4568" y="1913465"/>
                  </a:cubicBezTo>
                  <a:cubicBezTo>
                    <a:pt x="1643" y="1910541"/>
                    <a:pt x="0" y="1906574"/>
                    <a:pt x="0" y="1902438"/>
                  </a:cubicBezTo>
                  <a:lnTo>
                    <a:pt x="0" y="15595"/>
                  </a:lnTo>
                  <a:cubicBezTo>
                    <a:pt x="0" y="11459"/>
                    <a:pt x="1643" y="7492"/>
                    <a:pt x="4568" y="4568"/>
                  </a:cubicBezTo>
                  <a:cubicBezTo>
                    <a:pt x="7492" y="1643"/>
                    <a:pt x="11459" y="0"/>
                    <a:pt x="15595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Hagrid Bold"/>
                </a:rPr>
                <a:t> </a:t>
              </a: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2362932"/>
            <a:ext cx="550013" cy="46751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3583194"/>
            <a:ext cx="550013" cy="550013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8847912"/>
            <a:ext cx="550013" cy="550013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6081167"/>
            <a:ext cx="550013" cy="711782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7545424"/>
            <a:ext cx="550013" cy="550013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 rot="0">
            <a:off x="2366439" y="889075"/>
            <a:ext cx="8894184" cy="1341166"/>
            <a:chOff x="0" y="0"/>
            <a:chExt cx="2342501" cy="353229"/>
          </a:xfrm>
        </p:grpSpPr>
        <p:sp>
          <p:nvSpPr>
            <p:cNvPr name="Freeform 17" id="17"/>
            <p:cNvSpPr/>
            <p:nvPr/>
          </p:nvSpPr>
          <p:spPr>
            <a:xfrm flipH="false" flipV="false">
              <a:off x="0" y="0"/>
              <a:ext cx="2342501" cy="353229"/>
            </a:xfrm>
            <a:custGeom>
              <a:avLst/>
              <a:gdLst/>
              <a:ahLst/>
              <a:cxnLst/>
              <a:rect r="r" b="b" t="t" l="l"/>
              <a:pathLst>
                <a:path h="353229" w="2342501">
                  <a:moveTo>
                    <a:pt x="26113" y="0"/>
                  </a:moveTo>
                  <a:lnTo>
                    <a:pt x="2316388" y="0"/>
                  </a:lnTo>
                  <a:cubicBezTo>
                    <a:pt x="2330810" y="0"/>
                    <a:pt x="2342501" y="11691"/>
                    <a:pt x="2342501" y="26113"/>
                  </a:cubicBezTo>
                  <a:lnTo>
                    <a:pt x="2342501" y="327115"/>
                  </a:lnTo>
                  <a:cubicBezTo>
                    <a:pt x="2342501" y="334041"/>
                    <a:pt x="2339750" y="340683"/>
                    <a:pt x="2334853" y="345580"/>
                  </a:cubicBezTo>
                  <a:cubicBezTo>
                    <a:pt x="2329955" y="350478"/>
                    <a:pt x="2323313" y="353229"/>
                    <a:pt x="2316388" y="353229"/>
                  </a:cubicBezTo>
                  <a:lnTo>
                    <a:pt x="26113" y="353229"/>
                  </a:lnTo>
                  <a:cubicBezTo>
                    <a:pt x="11691" y="353229"/>
                    <a:pt x="0" y="341537"/>
                    <a:pt x="0" y="327115"/>
                  </a:cubicBezTo>
                  <a:lnTo>
                    <a:pt x="0" y="26113"/>
                  </a:lnTo>
                  <a:cubicBezTo>
                    <a:pt x="0" y="11691"/>
                    <a:pt x="11691" y="0"/>
                    <a:pt x="26113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532980" y="1023851"/>
            <a:ext cx="1066700" cy="1071614"/>
            <a:chOff x="0" y="0"/>
            <a:chExt cx="280942" cy="282236"/>
          </a:xfrm>
        </p:grpSpPr>
        <p:sp>
          <p:nvSpPr>
            <p:cNvPr name="Freeform 20" id="20"/>
            <p:cNvSpPr/>
            <p:nvPr/>
          </p:nvSpPr>
          <p:spPr>
            <a:xfrm flipH="false" flipV="false">
              <a:off x="0" y="0"/>
              <a:ext cx="280942" cy="282236"/>
            </a:xfrm>
            <a:custGeom>
              <a:avLst/>
              <a:gdLst/>
              <a:ahLst/>
              <a:cxnLst/>
              <a:rect r="r" b="b" t="t" l="l"/>
              <a:pathLst>
                <a:path h="282236" w="280942">
                  <a:moveTo>
                    <a:pt x="140471" y="0"/>
                  </a:moveTo>
                  <a:lnTo>
                    <a:pt x="140471" y="0"/>
                  </a:lnTo>
                  <a:cubicBezTo>
                    <a:pt x="177726" y="0"/>
                    <a:pt x="213455" y="14800"/>
                    <a:pt x="239799" y="41143"/>
                  </a:cubicBezTo>
                  <a:cubicBezTo>
                    <a:pt x="266142" y="67486"/>
                    <a:pt x="280942" y="103216"/>
                    <a:pt x="280942" y="140471"/>
                  </a:cubicBezTo>
                  <a:lnTo>
                    <a:pt x="280942" y="141765"/>
                  </a:lnTo>
                  <a:cubicBezTo>
                    <a:pt x="280942" y="179020"/>
                    <a:pt x="266142" y="214749"/>
                    <a:pt x="239799" y="241093"/>
                  </a:cubicBezTo>
                  <a:cubicBezTo>
                    <a:pt x="213455" y="267436"/>
                    <a:pt x="177726" y="282236"/>
                    <a:pt x="140471" y="282236"/>
                  </a:cubicBezTo>
                  <a:lnTo>
                    <a:pt x="140471" y="282236"/>
                  </a:lnTo>
                  <a:cubicBezTo>
                    <a:pt x="103216" y="282236"/>
                    <a:pt x="67486" y="267436"/>
                    <a:pt x="41143" y="241093"/>
                  </a:cubicBezTo>
                  <a:cubicBezTo>
                    <a:pt x="14800" y="214749"/>
                    <a:pt x="0" y="179020"/>
                    <a:pt x="0" y="141765"/>
                  </a:cubicBezTo>
                  <a:lnTo>
                    <a:pt x="0" y="140471"/>
                  </a:lnTo>
                  <a:cubicBezTo>
                    <a:pt x="0" y="103216"/>
                    <a:pt x="14800" y="67486"/>
                    <a:pt x="41143" y="41143"/>
                  </a:cubicBezTo>
                  <a:cubicBezTo>
                    <a:pt x="67486" y="14800"/>
                    <a:pt x="103216" y="0"/>
                    <a:pt x="140471" y="0"/>
                  </a:cubicBezTo>
                  <a:close/>
                </a:path>
              </a:pathLst>
            </a:custGeom>
            <a:solidFill>
              <a:srgbClr val="251915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32651" y="1225980"/>
            <a:ext cx="667357" cy="667357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1244010"/>
            <a:ext cx="550013" cy="366446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 rot="0">
            <a:off x="484820" y="4626684"/>
            <a:ext cx="1387838" cy="961005"/>
            <a:chOff x="0" y="0"/>
            <a:chExt cx="365521" cy="253104"/>
          </a:xfrm>
        </p:grpSpPr>
        <p:sp>
          <p:nvSpPr>
            <p:cNvPr name="Freeform 25" id="25"/>
            <p:cNvSpPr/>
            <p:nvPr/>
          </p:nvSpPr>
          <p:spPr>
            <a:xfrm flipH="false" flipV="false">
              <a:off x="0" y="0"/>
              <a:ext cx="365521" cy="253104"/>
            </a:xfrm>
            <a:custGeom>
              <a:avLst/>
              <a:gdLst/>
              <a:ahLst/>
              <a:cxnLst/>
              <a:rect r="r" b="b" t="t" l="l"/>
              <a:pathLst>
                <a:path h="253104" w="365521">
                  <a:moveTo>
                    <a:pt x="126552" y="0"/>
                  </a:moveTo>
                  <a:lnTo>
                    <a:pt x="238969" y="0"/>
                  </a:lnTo>
                  <a:cubicBezTo>
                    <a:pt x="308862" y="0"/>
                    <a:pt x="365521" y="56659"/>
                    <a:pt x="365521" y="126552"/>
                  </a:cubicBezTo>
                  <a:lnTo>
                    <a:pt x="365521" y="126552"/>
                  </a:lnTo>
                  <a:cubicBezTo>
                    <a:pt x="365521" y="196445"/>
                    <a:pt x="308862" y="253104"/>
                    <a:pt x="238969" y="253104"/>
                  </a:cubicBezTo>
                  <a:lnTo>
                    <a:pt x="126552" y="253104"/>
                  </a:lnTo>
                  <a:cubicBezTo>
                    <a:pt x="56659" y="253104"/>
                    <a:pt x="0" y="196445"/>
                    <a:pt x="0" y="126552"/>
                  </a:cubicBezTo>
                  <a:lnTo>
                    <a:pt x="0" y="126552"/>
                  </a:lnTo>
                  <a:cubicBezTo>
                    <a:pt x="0" y="56659"/>
                    <a:pt x="56659" y="0"/>
                    <a:pt x="126552" y="0"/>
                  </a:cubicBezTo>
                  <a:close/>
                </a:path>
              </a:pathLst>
            </a:custGeom>
            <a:solidFill>
              <a:srgbClr val="343F56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4885682"/>
            <a:ext cx="550013" cy="44301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 rot="0">
            <a:off x="7954195" y="3991937"/>
            <a:ext cx="1727129" cy="2064507"/>
            <a:chOff x="0" y="0"/>
            <a:chExt cx="454882" cy="543738"/>
          </a:xfrm>
        </p:grpSpPr>
        <p:sp>
          <p:nvSpPr>
            <p:cNvPr name="Freeform 29" id="29"/>
            <p:cNvSpPr/>
            <p:nvPr/>
          </p:nvSpPr>
          <p:spPr>
            <a:xfrm flipH="false" flipV="false">
              <a:off x="0" y="0"/>
              <a:ext cx="454882" cy="543738"/>
            </a:xfrm>
            <a:custGeom>
              <a:avLst/>
              <a:gdLst/>
              <a:ahLst/>
              <a:cxnLst/>
              <a:rect r="r" b="b" t="t" l="l"/>
              <a:pathLst>
                <a:path h="543738" w="454882">
                  <a:moveTo>
                    <a:pt x="134476" y="0"/>
                  </a:moveTo>
                  <a:lnTo>
                    <a:pt x="320406" y="0"/>
                  </a:lnTo>
                  <a:cubicBezTo>
                    <a:pt x="356071" y="0"/>
                    <a:pt x="390276" y="14168"/>
                    <a:pt x="415495" y="39387"/>
                  </a:cubicBezTo>
                  <a:cubicBezTo>
                    <a:pt x="440714" y="64606"/>
                    <a:pt x="454882" y="98811"/>
                    <a:pt x="454882" y="134476"/>
                  </a:cubicBezTo>
                  <a:lnTo>
                    <a:pt x="454882" y="409262"/>
                  </a:lnTo>
                  <a:cubicBezTo>
                    <a:pt x="454882" y="444928"/>
                    <a:pt x="440714" y="479132"/>
                    <a:pt x="415495" y="504351"/>
                  </a:cubicBezTo>
                  <a:cubicBezTo>
                    <a:pt x="390276" y="529570"/>
                    <a:pt x="356071" y="543738"/>
                    <a:pt x="320406" y="543738"/>
                  </a:cubicBezTo>
                  <a:lnTo>
                    <a:pt x="134476" y="543738"/>
                  </a:lnTo>
                  <a:cubicBezTo>
                    <a:pt x="60207" y="543738"/>
                    <a:pt x="0" y="483531"/>
                    <a:pt x="0" y="409262"/>
                  </a:cubicBezTo>
                  <a:lnTo>
                    <a:pt x="0" y="134476"/>
                  </a:lnTo>
                  <a:cubicBezTo>
                    <a:pt x="0" y="98811"/>
                    <a:pt x="14168" y="64606"/>
                    <a:pt x="39387" y="39387"/>
                  </a:cubicBezTo>
                  <a:cubicBezTo>
                    <a:pt x="64606" y="14168"/>
                    <a:pt x="98811" y="0"/>
                    <a:pt x="134476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7954195" y="6783405"/>
            <a:ext cx="1727129" cy="2064507"/>
            <a:chOff x="0" y="0"/>
            <a:chExt cx="454882" cy="543738"/>
          </a:xfrm>
        </p:grpSpPr>
        <p:sp>
          <p:nvSpPr>
            <p:cNvPr name="Freeform 32" id="32"/>
            <p:cNvSpPr/>
            <p:nvPr/>
          </p:nvSpPr>
          <p:spPr>
            <a:xfrm flipH="false" flipV="false">
              <a:off x="0" y="0"/>
              <a:ext cx="454882" cy="543738"/>
            </a:xfrm>
            <a:custGeom>
              <a:avLst/>
              <a:gdLst/>
              <a:ahLst/>
              <a:cxnLst/>
              <a:rect r="r" b="b" t="t" l="l"/>
              <a:pathLst>
                <a:path h="543738" w="454882">
                  <a:moveTo>
                    <a:pt x="134476" y="0"/>
                  </a:moveTo>
                  <a:lnTo>
                    <a:pt x="320406" y="0"/>
                  </a:lnTo>
                  <a:cubicBezTo>
                    <a:pt x="356071" y="0"/>
                    <a:pt x="390276" y="14168"/>
                    <a:pt x="415495" y="39387"/>
                  </a:cubicBezTo>
                  <a:cubicBezTo>
                    <a:pt x="440714" y="64606"/>
                    <a:pt x="454882" y="98811"/>
                    <a:pt x="454882" y="134476"/>
                  </a:cubicBezTo>
                  <a:lnTo>
                    <a:pt x="454882" y="409262"/>
                  </a:lnTo>
                  <a:cubicBezTo>
                    <a:pt x="454882" y="444928"/>
                    <a:pt x="440714" y="479132"/>
                    <a:pt x="415495" y="504351"/>
                  </a:cubicBezTo>
                  <a:cubicBezTo>
                    <a:pt x="390276" y="529570"/>
                    <a:pt x="356071" y="543738"/>
                    <a:pt x="320406" y="543738"/>
                  </a:cubicBezTo>
                  <a:lnTo>
                    <a:pt x="134476" y="543738"/>
                  </a:lnTo>
                  <a:cubicBezTo>
                    <a:pt x="60207" y="543738"/>
                    <a:pt x="0" y="483531"/>
                    <a:pt x="0" y="409262"/>
                  </a:cubicBezTo>
                  <a:lnTo>
                    <a:pt x="0" y="134476"/>
                  </a:lnTo>
                  <a:cubicBezTo>
                    <a:pt x="0" y="98811"/>
                    <a:pt x="14168" y="64606"/>
                    <a:pt x="39387" y="39387"/>
                  </a:cubicBezTo>
                  <a:cubicBezTo>
                    <a:pt x="64606" y="14168"/>
                    <a:pt x="98811" y="0"/>
                    <a:pt x="134476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18"/>
          <a:srcRect l="0" t="0" r="0" b="0"/>
          <a:stretch>
            <a:fillRect/>
          </a:stretch>
        </p:blipFill>
        <p:spPr>
          <a:xfrm flipH="false" flipV="false" rot="0">
            <a:off x="6877794" y="2652586"/>
            <a:ext cx="5955065" cy="6857163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0">
            <a:off x="3905118" y="1513935"/>
            <a:ext cx="6981980" cy="32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3600">
                <a:solidFill>
                  <a:srgbClr val="000000"/>
                </a:solidFill>
                <a:latin typeface="Hagrid Heavy"/>
              </a:rPr>
              <a:t>LOW FIDELITY PROTOTYPE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3F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9814" y="167020"/>
            <a:ext cx="2323166" cy="9952960"/>
            <a:chOff x="0" y="0"/>
            <a:chExt cx="611863" cy="2621356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611863" cy="2621356"/>
            </a:xfrm>
            <a:custGeom>
              <a:avLst/>
              <a:gdLst/>
              <a:ahLst/>
              <a:cxnLst/>
              <a:rect r="r" b="b" t="t" l="l"/>
              <a:pathLst>
                <a:path h="2621356" w="611863">
                  <a:moveTo>
                    <a:pt x="209947" y="0"/>
                  </a:moveTo>
                  <a:lnTo>
                    <a:pt x="401916" y="0"/>
                  </a:lnTo>
                  <a:cubicBezTo>
                    <a:pt x="457597" y="0"/>
                    <a:pt x="510998" y="22119"/>
                    <a:pt x="550371" y="61492"/>
                  </a:cubicBezTo>
                  <a:cubicBezTo>
                    <a:pt x="589743" y="100865"/>
                    <a:pt x="611863" y="154265"/>
                    <a:pt x="611863" y="209947"/>
                  </a:cubicBezTo>
                  <a:lnTo>
                    <a:pt x="611863" y="2411409"/>
                  </a:lnTo>
                  <a:cubicBezTo>
                    <a:pt x="611863" y="2527359"/>
                    <a:pt x="517866" y="2621356"/>
                    <a:pt x="401916" y="2621356"/>
                  </a:cubicBezTo>
                  <a:lnTo>
                    <a:pt x="209947" y="2621356"/>
                  </a:lnTo>
                  <a:cubicBezTo>
                    <a:pt x="93996" y="2621356"/>
                    <a:pt x="0" y="2527359"/>
                    <a:pt x="0" y="2411409"/>
                  </a:cubicBezTo>
                  <a:lnTo>
                    <a:pt x="0" y="209947"/>
                  </a:lnTo>
                  <a:cubicBezTo>
                    <a:pt x="0" y="93996"/>
                    <a:pt x="93996" y="0"/>
                    <a:pt x="209947" y="0"/>
                  </a:cubicBezTo>
                  <a:close/>
                </a:path>
              </a:pathLst>
            </a:custGeom>
            <a:solidFill>
              <a:srgbClr val="A09B9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71397" y="0"/>
            <a:ext cx="16967860" cy="10287000"/>
            <a:chOff x="0" y="0"/>
            <a:chExt cx="4468901" cy="2709333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446890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468902">
                  <a:moveTo>
                    <a:pt x="28745" y="0"/>
                  </a:moveTo>
                  <a:lnTo>
                    <a:pt x="4440156" y="0"/>
                  </a:lnTo>
                  <a:cubicBezTo>
                    <a:pt x="4456032" y="0"/>
                    <a:pt x="4468902" y="12870"/>
                    <a:pt x="4468902" y="28745"/>
                  </a:cubicBezTo>
                  <a:lnTo>
                    <a:pt x="4468902" y="2680588"/>
                  </a:lnTo>
                  <a:cubicBezTo>
                    <a:pt x="4468902" y="2696464"/>
                    <a:pt x="4456032" y="2709333"/>
                    <a:pt x="4440156" y="2709333"/>
                  </a:cubicBezTo>
                  <a:lnTo>
                    <a:pt x="28745" y="2709333"/>
                  </a:lnTo>
                  <a:cubicBezTo>
                    <a:pt x="12870" y="2709333"/>
                    <a:pt x="0" y="2696464"/>
                    <a:pt x="0" y="2680588"/>
                  </a:cubicBezTo>
                  <a:lnTo>
                    <a:pt x="0" y="28745"/>
                  </a:lnTo>
                  <a:cubicBezTo>
                    <a:pt x="0" y="12870"/>
                    <a:pt x="12870" y="0"/>
                    <a:pt x="28745" y="0"/>
                  </a:cubicBezTo>
                  <a:close/>
                </a:path>
              </a:pathLst>
            </a:custGeom>
            <a:solidFill>
              <a:srgbClr val="343F5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366439" y="2439901"/>
            <a:ext cx="14892861" cy="7282532"/>
            <a:chOff x="0" y="0"/>
            <a:chExt cx="3922400" cy="1918033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3922400" cy="1918033"/>
            </a:xfrm>
            <a:custGeom>
              <a:avLst/>
              <a:gdLst/>
              <a:ahLst/>
              <a:cxnLst/>
              <a:rect r="r" b="b" t="t" l="l"/>
              <a:pathLst>
                <a:path h="1918033" w="3922400">
                  <a:moveTo>
                    <a:pt x="15595" y="0"/>
                  </a:moveTo>
                  <a:lnTo>
                    <a:pt x="3906805" y="0"/>
                  </a:lnTo>
                  <a:cubicBezTo>
                    <a:pt x="3915418" y="0"/>
                    <a:pt x="3922400" y="6982"/>
                    <a:pt x="3922400" y="15595"/>
                  </a:cubicBezTo>
                  <a:lnTo>
                    <a:pt x="3922400" y="1902438"/>
                  </a:lnTo>
                  <a:cubicBezTo>
                    <a:pt x="3922400" y="1906574"/>
                    <a:pt x="3920757" y="1910541"/>
                    <a:pt x="3917832" y="1913465"/>
                  </a:cubicBezTo>
                  <a:cubicBezTo>
                    <a:pt x="3914907" y="1916390"/>
                    <a:pt x="3910941" y="1918033"/>
                    <a:pt x="3906805" y="1918033"/>
                  </a:cubicBezTo>
                  <a:lnTo>
                    <a:pt x="15595" y="1918033"/>
                  </a:lnTo>
                  <a:cubicBezTo>
                    <a:pt x="11459" y="1918033"/>
                    <a:pt x="7492" y="1916390"/>
                    <a:pt x="4568" y="1913465"/>
                  </a:cubicBezTo>
                  <a:cubicBezTo>
                    <a:pt x="1643" y="1910541"/>
                    <a:pt x="0" y="1906574"/>
                    <a:pt x="0" y="1902438"/>
                  </a:cubicBezTo>
                  <a:lnTo>
                    <a:pt x="0" y="15595"/>
                  </a:lnTo>
                  <a:cubicBezTo>
                    <a:pt x="0" y="11459"/>
                    <a:pt x="1643" y="7492"/>
                    <a:pt x="4568" y="4568"/>
                  </a:cubicBezTo>
                  <a:cubicBezTo>
                    <a:pt x="7492" y="1643"/>
                    <a:pt x="11459" y="0"/>
                    <a:pt x="15595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Hagrid Bold"/>
                </a:rPr>
                <a:t> </a:t>
              </a: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2362932"/>
            <a:ext cx="550013" cy="46751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3583194"/>
            <a:ext cx="550013" cy="550013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8847912"/>
            <a:ext cx="550013" cy="550013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6081167"/>
            <a:ext cx="550013" cy="711782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7545424"/>
            <a:ext cx="550013" cy="550013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 rot="0">
            <a:off x="2366439" y="889075"/>
            <a:ext cx="8894184" cy="1341166"/>
            <a:chOff x="0" y="0"/>
            <a:chExt cx="2342501" cy="353229"/>
          </a:xfrm>
        </p:grpSpPr>
        <p:sp>
          <p:nvSpPr>
            <p:cNvPr name="Freeform 17" id="17"/>
            <p:cNvSpPr/>
            <p:nvPr/>
          </p:nvSpPr>
          <p:spPr>
            <a:xfrm flipH="false" flipV="false">
              <a:off x="0" y="0"/>
              <a:ext cx="2342501" cy="353229"/>
            </a:xfrm>
            <a:custGeom>
              <a:avLst/>
              <a:gdLst/>
              <a:ahLst/>
              <a:cxnLst/>
              <a:rect r="r" b="b" t="t" l="l"/>
              <a:pathLst>
                <a:path h="353229" w="2342501">
                  <a:moveTo>
                    <a:pt x="26113" y="0"/>
                  </a:moveTo>
                  <a:lnTo>
                    <a:pt x="2316388" y="0"/>
                  </a:lnTo>
                  <a:cubicBezTo>
                    <a:pt x="2330810" y="0"/>
                    <a:pt x="2342501" y="11691"/>
                    <a:pt x="2342501" y="26113"/>
                  </a:cubicBezTo>
                  <a:lnTo>
                    <a:pt x="2342501" y="327115"/>
                  </a:lnTo>
                  <a:cubicBezTo>
                    <a:pt x="2342501" y="334041"/>
                    <a:pt x="2339750" y="340683"/>
                    <a:pt x="2334853" y="345580"/>
                  </a:cubicBezTo>
                  <a:cubicBezTo>
                    <a:pt x="2329955" y="350478"/>
                    <a:pt x="2323313" y="353229"/>
                    <a:pt x="2316388" y="353229"/>
                  </a:cubicBezTo>
                  <a:lnTo>
                    <a:pt x="26113" y="353229"/>
                  </a:lnTo>
                  <a:cubicBezTo>
                    <a:pt x="11691" y="353229"/>
                    <a:pt x="0" y="341537"/>
                    <a:pt x="0" y="327115"/>
                  </a:cubicBezTo>
                  <a:lnTo>
                    <a:pt x="0" y="26113"/>
                  </a:lnTo>
                  <a:cubicBezTo>
                    <a:pt x="0" y="11691"/>
                    <a:pt x="11691" y="0"/>
                    <a:pt x="26113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532980" y="1023851"/>
            <a:ext cx="1066700" cy="1071614"/>
            <a:chOff x="0" y="0"/>
            <a:chExt cx="280942" cy="282236"/>
          </a:xfrm>
        </p:grpSpPr>
        <p:sp>
          <p:nvSpPr>
            <p:cNvPr name="Freeform 20" id="20"/>
            <p:cNvSpPr/>
            <p:nvPr/>
          </p:nvSpPr>
          <p:spPr>
            <a:xfrm flipH="false" flipV="false">
              <a:off x="0" y="0"/>
              <a:ext cx="280942" cy="282236"/>
            </a:xfrm>
            <a:custGeom>
              <a:avLst/>
              <a:gdLst/>
              <a:ahLst/>
              <a:cxnLst/>
              <a:rect r="r" b="b" t="t" l="l"/>
              <a:pathLst>
                <a:path h="282236" w="280942">
                  <a:moveTo>
                    <a:pt x="140471" y="0"/>
                  </a:moveTo>
                  <a:lnTo>
                    <a:pt x="140471" y="0"/>
                  </a:lnTo>
                  <a:cubicBezTo>
                    <a:pt x="177726" y="0"/>
                    <a:pt x="213455" y="14800"/>
                    <a:pt x="239799" y="41143"/>
                  </a:cubicBezTo>
                  <a:cubicBezTo>
                    <a:pt x="266142" y="67486"/>
                    <a:pt x="280942" y="103216"/>
                    <a:pt x="280942" y="140471"/>
                  </a:cubicBezTo>
                  <a:lnTo>
                    <a:pt x="280942" y="141765"/>
                  </a:lnTo>
                  <a:cubicBezTo>
                    <a:pt x="280942" y="179020"/>
                    <a:pt x="266142" y="214749"/>
                    <a:pt x="239799" y="241093"/>
                  </a:cubicBezTo>
                  <a:cubicBezTo>
                    <a:pt x="213455" y="267436"/>
                    <a:pt x="177726" y="282236"/>
                    <a:pt x="140471" y="282236"/>
                  </a:cubicBezTo>
                  <a:lnTo>
                    <a:pt x="140471" y="282236"/>
                  </a:lnTo>
                  <a:cubicBezTo>
                    <a:pt x="103216" y="282236"/>
                    <a:pt x="67486" y="267436"/>
                    <a:pt x="41143" y="241093"/>
                  </a:cubicBezTo>
                  <a:cubicBezTo>
                    <a:pt x="14800" y="214749"/>
                    <a:pt x="0" y="179020"/>
                    <a:pt x="0" y="141765"/>
                  </a:cubicBezTo>
                  <a:lnTo>
                    <a:pt x="0" y="140471"/>
                  </a:lnTo>
                  <a:cubicBezTo>
                    <a:pt x="0" y="103216"/>
                    <a:pt x="14800" y="67486"/>
                    <a:pt x="41143" y="41143"/>
                  </a:cubicBezTo>
                  <a:cubicBezTo>
                    <a:pt x="67486" y="14800"/>
                    <a:pt x="103216" y="0"/>
                    <a:pt x="140471" y="0"/>
                  </a:cubicBezTo>
                  <a:close/>
                </a:path>
              </a:pathLst>
            </a:custGeom>
            <a:solidFill>
              <a:srgbClr val="251915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32651" y="1225980"/>
            <a:ext cx="667357" cy="667357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1244010"/>
            <a:ext cx="550013" cy="366446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 rot="0">
            <a:off x="484820" y="4626684"/>
            <a:ext cx="1387838" cy="961005"/>
            <a:chOff x="0" y="0"/>
            <a:chExt cx="365521" cy="253104"/>
          </a:xfrm>
        </p:grpSpPr>
        <p:sp>
          <p:nvSpPr>
            <p:cNvPr name="Freeform 25" id="25"/>
            <p:cNvSpPr/>
            <p:nvPr/>
          </p:nvSpPr>
          <p:spPr>
            <a:xfrm flipH="false" flipV="false">
              <a:off x="0" y="0"/>
              <a:ext cx="365521" cy="253104"/>
            </a:xfrm>
            <a:custGeom>
              <a:avLst/>
              <a:gdLst/>
              <a:ahLst/>
              <a:cxnLst/>
              <a:rect r="r" b="b" t="t" l="l"/>
              <a:pathLst>
                <a:path h="253104" w="365521">
                  <a:moveTo>
                    <a:pt x="126552" y="0"/>
                  </a:moveTo>
                  <a:lnTo>
                    <a:pt x="238969" y="0"/>
                  </a:lnTo>
                  <a:cubicBezTo>
                    <a:pt x="308862" y="0"/>
                    <a:pt x="365521" y="56659"/>
                    <a:pt x="365521" y="126552"/>
                  </a:cubicBezTo>
                  <a:lnTo>
                    <a:pt x="365521" y="126552"/>
                  </a:lnTo>
                  <a:cubicBezTo>
                    <a:pt x="365521" y="196445"/>
                    <a:pt x="308862" y="253104"/>
                    <a:pt x="238969" y="253104"/>
                  </a:cubicBezTo>
                  <a:lnTo>
                    <a:pt x="126552" y="253104"/>
                  </a:lnTo>
                  <a:cubicBezTo>
                    <a:pt x="56659" y="253104"/>
                    <a:pt x="0" y="196445"/>
                    <a:pt x="0" y="126552"/>
                  </a:cubicBezTo>
                  <a:lnTo>
                    <a:pt x="0" y="126552"/>
                  </a:lnTo>
                  <a:cubicBezTo>
                    <a:pt x="0" y="56659"/>
                    <a:pt x="56659" y="0"/>
                    <a:pt x="126552" y="0"/>
                  </a:cubicBezTo>
                  <a:close/>
                </a:path>
              </a:pathLst>
            </a:custGeom>
            <a:solidFill>
              <a:srgbClr val="343F56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4885682"/>
            <a:ext cx="550013" cy="44301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 rot="0">
            <a:off x="7954195" y="3991937"/>
            <a:ext cx="1727129" cy="2064507"/>
            <a:chOff x="0" y="0"/>
            <a:chExt cx="454882" cy="543738"/>
          </a:xfrm>
        </p:grpSpPr>
        <p:sp>
          <p:nvSpPr>
            <p:cNvPr name="Freeform 29" id="29"/>
            <p:cNvSpPr/>
            <p:nvPr/>
          </p:nvSpPr>
          <p:spPr>
            <a:xfrm flipH="false" flipV="false">
              <a:off x="0" y="0"/>
              <a:ext cx="454882" cy="543738"/>
            </a:xfrm>
            <a:custGeom>
              <a:avLst/>
              <a:gdLst/>
              <a:ahLst/>
              <a:cxnLst/>
              <a:rect r="r" b="b" t="t" l="l"/>
              <a:pathLst>
                <a:path h="543738" w="454882">
                  <a:moveTo>
                    <a:pt x="134476" y="0"/>
                  </a:moveTo>
                  <a:lnTo>
                    <a:pt x="320406" y="0"/>
                  </a:lnTo>
                  <a:cubicBezTo>
                    <a:pt x="356071" y="0"/>
                    <a:pt x="390276" y="14168"/>
                    <a:pt x="415495" y="39387"/>
                  </a:cubicBezTo>
                  <a:cubicBezTo>
                    <a:pt x="440714" y="64606"/>
                    <a:pt x="454882" y="98811"/>
                    <a:pt x="454882" y="134476"/>
                  </a:cubicBezTo>
                  <a:lnTo>
                    <a:pt x="454882" y="409262"/>
                  </a:lnTo>
                  <a:cubicBezTo>
                    <a:pt x="454882" y="444928"/>
                    <a:pt x="440714" y="479132"/>
                    <a:pt x="415495" y="504351"/>
                  </a:cubicBezTo>
                  <a:cubicBezTo>
                    <a:pt x="390276" y="529570"/>
                    <a:pt x="356071" y="543738"/>
                    <a:pt x="320406" y="543738"/>
                  </a:cubicBezTo>
                  <a:lnTo>
                    <a:pt x="134476" y="543738"/>
                  </a:lnTo>
                  <a:cubicBezTo>
                    <a:pt x="60207" y="543738"/>
                    <a:pt x="0" y="483531"/>
                    <a:pt x="0" y="409262"/>
                  </a:cubicBezTo>
                  <a:lnTo>
                    <a:pt x="0" y="134476"/>
                  </a:lnTo>
                  <a:cubicBezTo>
                    <a:pt x="0" y="98811"/>
                    <a:pt x="14168" y="64606"/>
                    <a:pt x="39387" y="39387"/>
                  </a:cubicBezTo>
                  <a:cubicBezTo>
                    <a:pt x="64606" y="14168"/>
                    <a:pt x="98811" y="0"/>
                    <a:pt x="134476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7954195" y="6783405"/>
            <a:ext cx="1727129" cy="2064507"/>
            <a:chOff x="0" y="0"/>
            <a:chExt cx="454882" cy="543738"/>
          </a:xfrm>
        </p:grpSpPr>
        <p:sp>
          <p:nvSpPr>
            <p:cNvPr name="Freeform 32" id="32"/>
            <p:cNvSpPr/>
            <p:nvPr/>
          </p:nvSpPr>
          <p:spPr>
            <a:xfrm flipH="false" flipV="false">
              <a:off x="0" y="0"/>
              <a:ext cx="454882" cy="543738"/>
            </a:xfrm>
            <a:custGeom>
              <a:avLst/>
              <a:gdLst/>
              <a:ahLst/>
              <a:cxnLst/>
              <a:rect r="r" b="b" t="t" l="l"/>
              <a:pathLst>
                <a:path h="543738" w="454882">
                  <a:moveTo>
                    <a:pt x="134476" y="0"/>
                  </a:moveTo>
                  <a:lnTo>
                    <a:pt x="320406" y="0"/>
                  </a:lnTo>
                  <a:cubicBezTo>
                    <a:pt x="356071" y="0"/>
                    <a:pt x="390276" y="14168"/>
                    <a:pt x="415495" y="39387"/>
                  </a:cubicBezTo>
                  <a:cubicBezTo>
                    <a:pt x="440714" y="64606"/>
                    <a:pt x="454882" y="98811"/>
                    <a:pt x="454882" y="134476"/>
                  </a:cubicBezTo>
                  <a:lnTo>
                    <a:pt x="454882" y="409262"/>
                  </a:lnTo>
                  <a:cubicBezTo>
                    <a:pt x="454882" y="444928"/>
                    <a:pt x="440714" y="479132"/>
                    <a:pt x="415495" y="504351"/>
                  </a:cubicBezTo>
                  <a:cubicBezTo>
                    <a:pt x="390276" y="529570"/>
                    <a:pt x="356071" y="543738"/>
                    <a:pt x="320406" y="543738"/>
                  </a:cubicBezTo>
                  <a:lnTo>
                    <a:pt x="134476" y="543738"/>
                  </a:lnTo>
                  <a:cubicBezTo>
                    <a:pt x="60207" y="543738"/>
                    <a:pt x="0" y="483531"/>
                    <a:pt x="0" y="409262"/>
                  </a:cubicBezTo>
                  <a:lnTo>
                    <a:pt x="0" y="134476"/>
                  </a:lnTo>
                  <a:cubicBezTo>
                    <a:pt x="0" y="98811"/>
                    <a:pt x="14168" y="64606"/>
                    <a:pt x="39387" y="39387"/>
                  </a:cubicBezTo>
                  <a:cubicBezTo>
                    <a:pt x="64606" y="14168"/>
                    <a:pt x="98811" y="0"/>
                    <a:pt x="134476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18"/>
          <a:srcRect l="0" t="0" r="0" b="0"/>
          <a:stretch>
            <a:fillRect/>
          </a:stretch>
        </p:blipFill>
        <p:spPr>
          <a:xfrm flipH="false" flipV="false" rot="0">
            <a:off x="7252653" y="2652586"/>
            <a:ext cx="5205348" cy="6857163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0">
            <a:off x="3905118" y="1513935"/>
            <a:ext cx="6981980" cy="32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3600">
                <a:solidFill>
                  <a:srgbClr val="000000"/>
                </a:solidFill>
                <a:latin typeface="Hagrid Heavy"/>
              </a:rPr>
              <a:t>HIGH FIDELITY PROTOTYPE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3F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9814" y="167020"/>
            <a:ext cx="2323166" cy="9952960"/>
            <a:chOff x="0" y="0"/>
            <a:chExt cx="611863" cy="2621356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611863" cy="2621356"/>
            </a:xfrm>
            <a:custGeom>
              <a:avLst/>
              <a:gdLst/>
              <a:ahLst/>
              <a:cxnLst/>
              <a:rect r="r" b="b" t="t" l="l"/>
              <a:pathLst>
                <a:path h="2621356" w="611863">
                  <a:moveTo>
                    <a:pt x="209947" y="0"/>
                  </a:moveTo>
                  <a:lnTo>
                    <a:pt x="401916" y="0"/>
                  </a:lnTo>
                  <a:cubicBezTo>
                    <a:pt x="457597" y="0"/>
                    <a:pt x="510998" y="22119"/>
                    <a:pt x="550371" y="61492"/>
                  </a:cubicBezTo>
                  <a:cubicBezTo>
                    <a:pt x="589743" y="100865"/>
                    <a:pt x="611863" y="154265"/>
                    <a:pt x="611863" y="209947"/>
                  </a:cubicBezTo>
                  <a:lnTo>
                    <a:pt x="611863" y="2411409"/>
                  </a:lnTo>
                  <a:cubicBezTo>
                    <a:pt x="611863" y="2527359"/>
                    <a:pt x="517866" y="2621356"/>
                    <a:pt x="401916" y="2621356"/>
                  </a:cubicBezTo>
                  <a:lnTo>
                    <a:pt x="209947" y="2621356"/>
                  </a:lnTo>
                  <a:cubicBezTo>
                    <a:pt x="93996" y="2621356"/>
                    <a:pt x="0" y="2527359"/>
                    <a:pt x="0" y="2411409"/>
                  </a:cubicBezTo>
                  <a:lnTo>
                    <a:pt x="0" y="209947"/>
                  </a:lnTo>
                  <a:cubicBezTo>
                    <a:pt x="0" y="93996"/>
                    <a:pt x="93996" y="0"/>
                    <a:pt x="209947" y="0"/>
                  </a:cubicBezTo>
                  <a:close/>
                </a:path>
              </a:pathLst>
            </a:custGeom>
            <a:solidFill>
              <a:srgbClr val="CAC6C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97652" y="0"/>
            <a:ext cx="16967860" cy="10287000"/>
            <a:chOff x="0" y="0"/>
            <a:chExt cx="4468901" cy="2709333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446890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468902">
                  <a:moveTo>
                    <a:pt x="28745" y="0"/>
                  </a:moveTo>
                  <a:lnTo>
                    <a:pt x="4440156" y="0"/>
                  </a:lnTo>
                  <a:cubicBezTo>
                    <a:pt x="4456032" y="0"/>
                    <a:pt x="4468902" y="12870"/>
                    <a:pt x="4468902" y="28745"/>
                  </a:cubicBezTo>
                  <a:lnTo>
                    <a:pt x="4468902" y="2680588"/>
                  </a:lnTo>
                  <a:cubicBezTo>
                    <a:pt x="4468902" y="2696464"/>
                    <a:pt x="4456032" y="2709333"/>
                    <a:pt x="4440156" y="2709333"/>
                  </a:cubicBezTo>
                  <a:lnTo>
                    <a:pt x="28745" y="2709333"/>
                  </a:lnTo>
                  <a:cubicBezTo>
                    <a:pt x="12870" y="2709333"/>
                    <a:pt x="0" y="2696464"/>
                    <a:pt x="0" y="2680588"/>
                  </a:cubicBezTo>
                  <a:lnTo>
                    <a:pt x="0" y="28745"/>
                  </a:lnTo>
                  <a:cubicBezTo>
                    <a:pt x="0" y="12870"/>
                    <a:pt x="12870" y="0"/>
                    <a:pt x="28745" y="0"/>
                  </a:cubicBezTo>
                  <a:close/>
                </a:path>
              </a:pathLst>
            </a:custGeom>
            <a:solidFill>
              <a:srgbClr val="343F5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366439" y="3406594"/>
            <a:ext cx="15415658" cy="5487410"/>
            <a:chOff x="0" y="0"/>
            <a:chExt cx="4060091" cy="1445244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4060091" cy="1445244"/>
            </a:xfrm>
            <a:custGeom>
              <a:avLst/>
              <a:gdLst/>
              <a:ahLst/>
              <a:cxnLst/>
              <a:rect r="r" b="b" t="t" l="l"/>
              <a:pathLst>
                <a:path h="1445244" w="4060091">
                  <a:moveTo>
                    <a:pt x="15066" y="0"/>
                  </a:moveTo>
                  <a:lnTo>
                    <a:pt x="4045024" y="0"/>
                  </a:lnTo>
                  <a:cubicBezTo>
                    <a:pt x="4049020" y="0"/>
                    <a:pt x="4052853" y="1587"/>
                    <a:pt x="4055678" y="4413"/>
                  </a:cubicBezTo>
                  <a:cubicBezTo>
                    <a:pt x="4058503" y="7238"/>
                    <a:pt x="4060091" y="11071"/>
                    <a:pt x="4060091" y="15066"/>
                  </a:cubicBezTo>
                  <a:lnTo>
                    <a:pt x="4060091" y="1430177"/>
                  </a:lnTo>
                  <a:cubicBezTo>
                    <a:pt x="4060091" y="1434173"/>
                    <a:pt x="4058503" y="1438005"/>
                    <a:pt x="4055678" y="1440831"/>
                  </a:cubicBezTo>
                  <a:cubicBezTo>
                    <a:pt x="4052853" y="1443656"/>
                    <a:pt x="4049020" y="1445244"/>
                    <a:pt x="4045024" y="1445244"/>
                  </a:cubicBezTo>
                  <a:lnTo>
                    <a:pt x="15066" y="1445244"/>
                  </a:lnTo>
                  <a:cubicBezTo>
                    <a:pt x="11071" y="1445244"/>
                    <a:pt x="7238" y="1443656"/>
                    <a:pt x="4413" y="1440831"/>
                  </a:cubicBezTo>
                  <a:cubicBezTo>
                    <a:pt x="1587" y="1438005"/>
                    <a:pt x="0" y="1434173"/>
                    <a:pt x="0" y="1430177"/>
                  </a:cubicBezTo>
                  <a:lnTo>
                    <a:pt x="0" y="15066"/>
                  </a:lnTo>
                  <a:cubicBezTo>
                    <a:pt x="0" y="11071"/>
                    <a:pt x="1587" y="7238"/>
                    <a:pt x="4413" y="4413"/>
                  </a:cubicBezTo>
                  <a:cubicBezTo>
                    <a:pt x="7238" y="1587"/>
                    <a:pt x="11071" y="0"/>
                    <a:pt x="15066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84820" y="2116185"/>
            <a:ext cx="1387838" cy="961005"/>
            <a:chOff x="0" y="0"/>
            <a:chExt cx="365521" cy="253104"/>
          </a:xfrm>
        </p:grpSpPr>
        <p:sp>
          <p:nvSpPr>
            <p:cNvPr name="Freeform 12" id="12"/>
            <p:cNvSpPr/>
            <p:nvPr/>
          </p:nvSpPr>
          <p:spPr>
            <a:xfrm flipH="false" flipV="false">
              <a:off x="0" y="0"/>
              <a:ext cx="365521" cy="253104"/>
            </a:xfrm>
            <a:custGeom>
              <a:avLst/>
              <a:gdLst/>
              <a:ahLst/>
              <a:cxnLst/>
              <a:rect r="r" b="b" t="t" l="l"/>
              <a:pathLst>
                <a:path h="253104" w="365521">
                  <a:moveTo>
                    <a:pt x="126552" y="0"/>
                  </a:moveTo>
                  <a:lnTo>
                    <a:pt x="238969" y="0"/>
                  </a:lnTo>
                  <a:cubicBezTo>
                    <a:pt x="308862" y="0"/>
                    <a:pt x="365521" y="56659"/>
                    <a:pt x="365521" y="126552"/>
                  </a:cubicBezTo>
                  <a:lnTo>
                    <a:pt x="365521" y="126552"/>
                  </a:lnTo>
                  <a:cubicBezTo>
                    <a:pt x="365521" y="196445"/>
                    <a:pt x="308862" y="253104"/>
                    <a:pt x="238969" y="253104"/>
                  </a:cubicBezTo>
                  <a:lnTo>
                    <a:pt x="126552" y="253104"/>
                  </a:lnTo>
                  <a:cubicBezTo>
                    <a:pt x="56659" y="253104"/>
                    <a:pt x="0" y="196445"/>
                    <a:pt x="0" y="126552"/>
                  </a:cubicBezTo>
                  <a:lnTo>
                    <a:pt x="0" y="126552"/>
                  </a:lnTo>
                  <a:cubicBezTo>
                    <a:pt x="0" y="56659"/>
                    <a:pt x="56659" y="0"/>
                    <a:pt x="126552" y="0"/>
                  </a:cubicBezTo>
                  <a:close/>
                </a:path>
              </a:pathLst>
            </a:custGeom>
            <a:solidFill>
              <a:srgbClr val="343F5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2362932"/>
            <a:ext cx="550013" cy="467511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3583194"/>
            <a:ext cx="550013" cy="550013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4885682"/>
            <a:ext cx="550013" cy="44301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8847912"/>
            <a:ext cx="550013" cy="550013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6081167"/>
            <a:ext cx="550013" cy="711782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7545424"/>
            <a:ext cx="550013" cy="550013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4048321" y="-667725"/>
            <a:ext cx="7434534" cy="3392851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460289" y="1656552"/>
            <a:ext cx="1720525" cy="879032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 rot="0">
            <a:off x="2366439" y="889075"/>
            <a:ext cx="8894184" cy="1341166"/>
            <a:chOff x="0" y="0"/>
            <a:chExt cx="2342501" cy="353229"/>
          </a:xfrm>
        </p:grpSpPr>
        <p:sp>
          <p:nvSpPr>
            <p:cNvPr name="Freeform 23" id="23"/>
            <p:cNvSpPr/>
            <p:nvPr/>
          </p:nvSpPr>
          <p:spPr>
            <a:xfrm flipH="false" flipV="false">
              <a:off x="0" y="0"/>
              <a:ext cx="2342501" cy="353229"/>
            </a:xfrm>
            <a:custGeom>
              <a:avLst/>
              <a:gdLst/>
              <a:ahLst/>
              <a:cxnLst/>
              <a:rect r="r" b="b" t="t" l="l"/>
              <a:pathLst>
                <a:path h="353229" w="2342501">
                  <a:moveTo>
                    <a:pt x="26113" y="0"/>
                  </a:moveTo>
                  <a:lnTo>
                    <a:pt x="2316388" y="0"/>
                  </a:lnTo>
                  <a:cubicBezTo>
                    <a:pt x="2330810" y="0"/>
                    <a:pt x="2342501" y="11691"/>
                    <a:pt x="2342501" y="26113"/>
                  </a:cubicBezTo>
                  <a:lnTo>
                    <a:pt x="2342501" y="327115"/>
                  </a:lnTo>
                  <a:cubicBezTo>
                    <a:pt x="2342501" y="334041"/>
                    <a:pt x="2339750" y="340683"/>
                    <a:pt x="2334853" y="345580"/>
                  </a:cubicBezTo>
                  <a:cubicBezTo>
                    <a:pt x="2329955" y="350478"/>
                    <a:pt x="2323313" y="353229"/>
                    <a:pt x="2316388" y="353229"/>
                  </a:cubicBezTo>
                  <a:lnTo>
                    <a:pt x="26113" y="353229"/>
                  </a:lnTo>
                  <a:cubicBezTo>
                    <a:pt x="11691" y="353229"/>
                    <a:pt x="0" y="341537"/>
                    <a:pt x="0" y="327115"/>
                  </a:cubicBezTo>
                  <a:lnTo>
                    <a:pt x="0" y="26113"/>
                  </a:lnTo>
                  <a:cubicBezTo>
                    <a:pt x="0" y="11691"/>
                    <a:pt x="11691" y="0"/>
                    <a:pt x="26113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532980" y="1023851"/>
            <a:ext cx="1066700" cy="1071614"/>
            <a:chOff x="0" y="0"/>
            <a:chExt cx="280942" cy="282236"/>
          </a:xfrm>
        </p:grpSpPr>
        <p:sp>
          <p:nvSpPr>
            <p:cNvPr name="Freeform 26" id="26"/>
            <p:cNvSpPr/>
            <p:nvPr/>
          </p:nvSpPr>
          <p:spPr>
            <a:xfrm flipH="false" flipV="false">
              <a:off x="0" y="0"/>
              <a:ext cx="280942" cy="282236"/>
            </a:xfrm>
            <a:custGeom>
              <a:avLst/>
              <a:gdLst/>
              <a:ahLst/>
              <a:cxnLst/>
              <a:rect r="r" b="b" t="t" l="l"/>
              <a:pathLst>
                <a:path h="282236" w="280942">
                  <a:moveTo>
                    <a:pt x="140471" y="0"/>
                  </a:moveTo>
                  <a:lnTo>
                    <a:pt x="140471" y="0"/>
                  </a:lnTo>
                  <a:cubicBezTo>
                    <a:pt x="177726" y="0"/>
                    <a:pt x="213455" y="14800"/>
                    <a:pt x="239799" y="41143"/>
                  </a:cubicBezTo>
                  <a:cubicBezTo>
                    <a:pt x="266142" y="67486"/>
                    <a:pt x="280942" y="103216"/>
                    <a:pt x="280942" y="140471"/>
                  </a:cubicBezTo>
                  <a:lnTo>
                    <a:pt x="280942" y="141765"/>
                  </a:lnTo>
                  <a:cubicBezTo>
                    <a:pt x="280942" y="179020"/>
                    <a:pt x="266142" y="214749"/>
                    <a:pt x="239799" y="241093"/>
                  </a:cubicBezTo>
                  <a:cubicBezTo>
                    <a:pt x="213455" y="267436"/>
                    <a:pt x="177726" y="282236"/>
                    <a:pt x="140471" y="282236"/>
                  </a:cubicBezTo>
                  <a:lnTo>
                    <a:pt x="140471" y="282236"/>
                  </a:lnTo>
                  <a:cubicBezTo>
                    <a:pt x="103216" y="282236"/>
                    <a:pt x="67486" y="267436"/>
                    <a:pt x="41143" y="241093"/>
                  </a:cubicBezTo>
                  <a:cubicBezTo>
                    <a:pt x="14800" y="214749"/>
                    <a:pt x="0" y="179020"/>
                    <a:pt x="0" y="141765"/>
                  </a:cubicBezTo>
                  <a:lnTo>
                    <a:pt x="0" y="140471"/>
                  </a:lnTo>
                  <a:cubicBezTo>
                    <a:pt x="0" y="103216"/>
                    <a:pt x="14800" y="67486"/>
                    <a:pt x="41143" y="41143"/>
                  </a:cubicBezTo>
                  <a:cubicBezTo>
                    <a:pt x="67486" y="14800"/>
                    <a:pt x="103216" y="0"/>
                    <a:pt x="140471" y="0"/>
                  </a:cubicBezTo>
                  <a:close/>
                </a:path>
              </a:pathLst>
            </a:custGeom>
            <a:solidFill>
              <a:srgbClr val="251915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32651" y="1225980"/>
            <a:ext cx="667357" cy="667357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4022589" y="1492983"/>
            <a:ext cx="605899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6000">
                <a:solidFill>
                  <a:srgbClr val="000000"/>
                </a:solidFill>
                <a:latin typeface="Hagrid Heavy"/>
              </a:rPr>
              <a:t>OVERVIEW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3480499" y="5107187"/>
            <a:ext cx="5284847" cy="959196"/>
            <a:chOff x="0" y="0"/>
            <a:chExt cx="1391894" cy="252628"/>
          </a:xfrm>
        </p:grpSpPr>
        <p:sp>
          <p:nvSpPr>
            <p:cNvPr name="Freeform 31" id="31"/>
            <p:cNvSpPr/>
            <p:nvPr/>
          </p:nvSpPr>
          <p:spPr>
            <a:xfrm flipH="false" flipV="false">
              <a:off x="0" y="0"/>
              <a:ext cx="1391894" cy="252628"/>
            </a:xfrm>
            <a:custGeom>
              <a:avLst/>
              <a:gdLst/>
              <a:ahLst/>
              <a:cxnLst/>
              <a:rect r="r" b="b" t="t" l="l"/>
              <a:pathLst>
                <a:path h="252628" w="1391894">
                  <a:moveTo>
                    <a:pt x="43948" y="0"/>
                  </a:moveTo>
                  <a:lnTo>
                    <a:pt x="1347946" y="0"/>
                  </a:lnTo>
                  <a:cubicBezTo>
                    <a:pt x="1359602" y="0"/>
                    <a:pt x="1370780" y="4630"/>
                    <a:pt x="1379022" y="12872"/>
                  </a:cubicBezTo>
                  <a:cubicBezTo>
                    <a:pt x="1387264" y="21114"/>
                    <a:pt x="1391894" y="32292"/>
                    <a:pt x="1391894" y="43948"/>
                  </a:cubicBezTo>
                  <a:lnTo>
                    <a:pt x="1391894" y="208680"/>
                  </a:lnTo>
                  <a:cubicBezTo>
                    <a:pt x="1391894" y="220336"/>
                    <a:pt x="1387264" y="231514"/>
                    <a:pt x="1379022" y="239756"/>
                  </a:cubicBezTo>
                  <a:cubicBezTo>
                    <a:pt x="1370780" y="247997"/>
                    <a:pt x="1359602" y="252628"/>
                    <a:pt x="1347946" y="252628"/>
                  </a:cubicBezTo>
                  <a:lnTo>
                    <a:pt x="43948" y="252628"/>
                  </a:lnTo>
                  <a:cubicBezTo>
                    <a:pt x="32292" y="252628"/>
                    <a:pt x="21114" y="247997"/>
                    <a:pt x="12872" y="239756"/>
                  </a:cubicBezTo>
                  <a:cubicBezTo>
                    <a:pt x="4630" y="231514"/>
                    <a:pt x="0" y="220336"/>
                    <a:pt x="0" y="208680"/>
                  </a:cubicBezTo>
                  <a:lnTo>
                    <a:pt x="0" y="43948"/>
                  </a:lnTo>
                  <a:cubicBezTo>
                    <a:pt x="0" y="32292"/>
                    <a:pt x="4630" y="21114"/>
                    <a:pt x="12872" y="12872"/>
                  </a:cubicBezTo>
                  <a:cubicBezTo>
                    <a:pt x="21114" y="4630"/>
                    <a:pt x="32292" y="0"/>
                    <a:pt x="43948" y="0"/>
                  </a:cubicBezTo>
                  <a:close/>
                </a:path>
              </a:pathLst>
            </a:custGeom>
            <a:solidFill>
              <a:srgbClr val="CAC6C2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3206491" y="5325344"/>
            <a:ext cx="567188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000000"/>
                </a:solidFill>
                <a:latin typeface="Glacial Indifference"/>
              </a:rPr>
              <a:t>Selected Area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3480499" y="6190208"/>
            <a:ext cx="5284847" cy="959196"/>
            <a:chOff x="0" y="0"/>
            <a:chExt cx="1391894" cy="252628"/>
          </a:xfrm>
        </p:grpSpPr>
        <p:sp>
          <p:nvSpPr>
            <p:cNvPr name="Freeform 35" id="35"/>
            <p:cNvSpPr/>
            <p:nvPr/>
          </p:nvSpPr>
          <p:spPr>
            <a:xfrm flipH="false" flipV="false">
              <a:off x="0" y="0"/>
              <a:ext cx="1391894" cy="252628"/>
            </a:xfrm>
            <a:custGeom>
              <a:avLst/>
              <a:gdLst/>
              <a:ahLst/>
              <a:cxnLst/>
              <a:rect r="r" b="b" t="t" l="l"/>
              <a:pathLst>
                <a:path h="252628" w="1391894">
                  <a:moveTo>
                    <a:pt x="43948" y="0"/>
                  </a:moveTo>
                  <a:lnTo>
                    <a:pt x="1347946" y="0"/>
                  </a:lnTo>
                  <a:cubicBezTo>
                    <a:pt x="1359602" y="0"/>
                    <a:pt x="1370780" y="4630"/>
                    <a:pt x="1379022" y="12872"/>
                  </a:cubicBezTo>
                  <a:cubicBezTo>
                    <a:pt x="1387264" y="21114"/>
                    <a:pt x="1391894" y="32292"/>
                    <a:pt x="1391894" y="43948"/>
                  </a:cubicBezTo>
                  <a:lnTo>
                    <a:pt x="1391894" y="208680"/>
                  </a:lnTo>
                  <a:cubicBezTo>
                    <a:pt x="1391894" y="220336"/>
                    <a:pt x="1387264" y="231514"/>
                    <a:pt x="1379022" y="239756"/>
                  </a:cubicBezTo>
                  <a:cubicBezTo>
                    <a:pt x="1370780" y="247997"/>
                    <a:pt x="1359602" y="252628"/>
                    <a:pt x="1347946" y="252628"/>
                  </a:cubicBezTo>
                  <a:lnTo>
                    <a:pt x="43948" y="252628"/>
                  </a:lnTo>
                  <a:cubicBezTo>
                    <a:pt x="32292" y="252628"/>
                    <a:pt x="21114" y="247997"/>
                    <a:pt x="12872" y="239756"/>
                  </a:cubicBezTo>
                  <a:cubicBezTo>
                    <a:pt x="4630" y="231514"/>
                    <a:pt x="0" y="220336"/>
                    <a:pt x="0" y="208680"/>
                  </a:cubicBezTo>
                  <a:lnTo>
                    <a:pt x="0" y="43948"/>
                  </a:lnTo>
                  <a:cubicBezTo>
                    <a:pt x="0" y="32292"/>
                    <a:pt x="4630" y="21114"/>
                    <a:pt x="12872" y="12872"/>
                  </a:cubicBezTo>
                  <a:cubicBezTo>
                    <a:pt x="21114" y="4630"/>
                    <a:pt x="32292" y="0"/>
                    <a:pt x="43948" y="0"/>
                  </a:cubicBezTo>
                  <a:close/>
                </a:path>
              </a:pathLst>
            </a:custGeom>
            <a:solidFill>
              <a:srgbClr val="CAC6C2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3206491" y="6126881"/>
            <a:ext cx="5671882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000000"/>
                </a:solidFill>
                <a:latin typeface="Glacial Indifference"/>
              </a:rPr>
              <a:t>Interaction and Interface Types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3512466" y="7327031"/>
            <a:ext cx="5284847" cy="959196"/>
            <a:chOff x="0" y="0"/>
            <a:chExt cx="1391894" cy="252628"/>
          </a:xfrm>
        </p:grpSpPr>
        <p:sp>
          <p:nvSpPr>
            <p:cNvPr name="Freeform 39" id="39"/>
            <p:cNvSpPr/>
            <p:nvPr/>
          </p:nvSpPr>
          <p:spPr>
            <a:xfrm flipH="false" flipV="false">
              <a:off x="0" y="0"/>
              <a:ext cx="1391894" cy="252628"/>
            </a:xfrm>
            <a:custGeom>
              <a:avLst/>
              <a:gdLst/>
              <a:ahLst/>
              <a:cxnLst/>
              <a:rect r="r" b="b" t="t" l="l"/>
              <a:pathLst>
                <a:path h="252628" w="1391894">
                  <a:moveTo>
                    <a:pt x="43948" y="0"/>
                  </a:moveTo>
                  <a:lnTo>
                    <a:pt x="1347946" y="0"/>
                  </a:lnTo>
                  <a:cubicBezTo>
                    <a:pt x="1359602" y="0"/>
                    <a:pt x="1370780" y="4630"/>
                    <a:pt x="1379022" y="12872"/>
                  </a:cubicBezTo>
                  <a:cubicBezTo>
                    <a:pt x="1387264" y="21114"/>
                    <a:pt x="1391894" y="32292"/>
                    <a:pt x="1391894" y="43948"/>
                  </a:cubicBezTo>
                  <a:lnTo>
                    <a:pt x="1391894" y="208680"/>
                  </a:lnTo>
                  <a:cubicBezTo>
                    <a:pt x="1391894" y="220336"/>
                    <a:pt x="1387264" y="231514"/>
                    <a:pt x="1379022" y="239756"/>
                  </a:cubicBezTo>
                  <a:cubicBezTo>
                    <a:pt x="1370780" y="247997"/>
                    <a:pt x="1359602" y="252628"/>
                    <a:pt x="1347946" y="252628"/>
                  </a:cubicBezTo>
                  <a:lnTo>
                    <a:pt x="43948" y="252628"/>
                  </a:lnTo>
                  <a:cubicBezTo>
                    <a:pt x="32292" y="252628"/>
                    <a:pt x="21114" y="247997"/>
                    <a:pt x="12872" y="239756"/>
                  </a:cubicBezTo>
                  <a:cubicBezTo>
                    <a:pt x="4630" y="231514"/>
                    <a:pt x="0" y="220336"/>
                    <a:pt x="0" y="208680"/>
                  </a:cubicBezTo>
                  <a:lnTo>
                    <a:pt x="0" y="43948"/>
                  </a:lnTo>
                  <a:cubicBezTo>
                    <a:pt x="0" y="32292"/>
                    <a:pt x="4630" y="21114"/>
                    <a:pt x="12872" y="12872"/>
                  </a:cubicBezTo>
                  <a:cubicBezTo>
                    <a:pt x="21114" y="4630"/>
                    <a:pt x="32292" y="0"/>
                    <a:pt x="43948" y="0"/>
                  </a:cubicBezTo>
                  <a:close/>
                </a:path>
              </a:pathLst>
            </a:custGeom>
            <a:solidFill>
              <a:srgbClr val="CAC6C2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3318949" y="7531125"/>
            <a:ext cx="567188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000000"/>
                </a:solidFill>
                <a:latin typeface="Glacial Indifference"/>
              </a:rPr>
              <a:t>Lifecyce Model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11260623" y="4022357"/>
            <a:ext cx="5284847" cy="959196"/>
            <a:chOff x="0" y="0"/>
            <a:chExt cx="1391894" cy="252628"/>
          </a:xfrm>
        </p:grpSpPr>
        <p:sp>
          <p:nvSpPr>
            <p:cNvPr name="Freeform 43" id="43"/>
            <p:cNvSpPr/>
            <p:nvPr/>
          </p:nvSpPr>
          <p:spPr>
            <a:xfrm flipH="false" flipV="false">
              <a:off x="0" y="0"/>
              <a:ext cx="1391894" cy="252628"/>
            </a:xfrm>
            <a:custGeom>
              <a:avLst/>
              <a:gdLst/>
              <a:ahLst/>
              <a:cxnLst/>
              <a:rect r="r" b="b" t="t" l="l"/>
              <a:pathLst>
                <a:path h="252628" w="1391894">
                  <a:moveTo>
                    <a:pt x="43948" y="0"/>
                  </a:moveTo>
                  <a:lnTo>
                    <a:pt x="1347946" y="0"/>
                  </a:lnTo>
                  <a:cubicBezTo>
                    <a:pt x="1359602" y="0"/>
                    <a:pt x="1370780" y="4630"/>
                    <a:pt x="1379022" y="12872"/>
                  </a:cubicBezTo>
                  <a:cubicBezTo>
                    <a:pt x="1387264" y="21114"/>
                    <a:pt x="1391894" y="32292"/>
                    <a:pt x="1391894" y="43948"/>
                  </a:cubicBezTo>
                  <a:lnTo>
                    <a:pt x="1391894" y="208680"/>
                  </a:lnTo>
                  <a:cubicBezTo>
                    <a:pt x="1391894" y="220336"/>
                    <a:pt x="1387264" y="231514"/>
                    <a:pt x="1379022" y="239756"/>
                  </a:cubicBezTo>
                  <a:cubicBezTo>
                    <a:pt x="1370780" y="247997"/>
                    <a:pt x="1359602" y="252628"/>
                    <a:pt x="1347946" y="252628"/>
                  </a:cubicBezTo>
                  <a:lnTo>
                    <a:pt x="43948" y="252628"/>
                  </a:lnTo>
                  <a:cubicBezTo>
                    <a:pt x="32292" y="252628"/>
                    <a:pt x="21114" y="247997"/>
                    <a:pt x="12872" y="239756"/>
                  </a:cubicBezTo>
                  <a:cubicBezTo>
                    <a:pt x="4630" y="231514"/>
                    <a:pt x="0" y="220336"/>
                    <a:pt x="0" y="208680"/>
                  </a:cubicBezTo>
                  <a:lnTo>
                    <a:pt x="0" y="43948"/>
                  </a:lnTo>
                  <a:cubicBezTo>
                    <a:pt x="0" y="32292"/>
                    <a:pt x="4630" y="21114"/>
                    <a:pt x="12872" y="12872"/>
                  </a:cubicBezTo>
                  <a:cubicBezTo>
                    <a:pt x="21114" y="4630"/>
                    <a:pt x="32292" y="0"/>
                    <a:pt x="43948" y="0"/>
                  </a:cubicBezTo>
                  <a:close/>
                </a:path>
              </a:pathLst>
            </a:custGeom>
            <a:solidFill>
              <a:srgbClr val="A09B94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11131041" y="4262725"/>
            <a:ext cx="567188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000000"/>
                </a:solidFill>
                <a:latin typeface="Glacial Indifference"/>
              </a:rPr>
              <a:t>Prototypes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11260623" y="5107187"/>
            <a:ext cx="5284847" cy="959196"/>
            <a:chOff x="0" y="0"/>
            <a:chExt cx="1391894" cy="252628"/>
          </a:xfrm>
        </p:grpSpPr>
        <p:sp>
          <p:nvSpPr>
            <p:cNvPr name="Freeform 47" id="47"/>
            <p:cNvSpPr/>
            <p:nvPr/>
          </p:nvSpPr>
          <p:spPr>
            <a:xfrm flipH="false" flipV="false">
              <a:off x="0" y="0"/>
              <a:ext cx="1391894" cy="252628"/>
            </a:xfrm>
            <a:custGeom>
              <a:avLst/>
              <a:gdLst/>
              <a:ahLst/>
              <a:cxnLst/>
              <a:rect r="r" b="b" t="t" l="l"/>
              <a:pathLst>
                <a:path h="252628" w="1391894">
                  <a:moveTo>
                    <a:pt x="43948" y="0"/>
                  </a:moveTo>
                  <a:lnTo>
                    <a:pt x="1347946" y="0"/>
                  </a:lnTo>
                  <a:cubicBezTo>
                    <a:pt x="1359602" y="0"/>
                    <a:pt x="1370780" y="4630"/>
                    <a:pt x="1379022" y="12872"/>
                  </a:cubicBezTo>
                  <a:cubicBezTo>
                    <a:pt x="1387264" y="21114"/>
                    <a:pt x="1391894" y="32292"/>
                    <a:pt x="1391894" y="43948"/>
                  </a:cubicBezTo>
                  <a:lnTo>
                    <a:pt x="1391894" y="208680"/>
                  </a:lnTo>
                  <a:cubicBezTo>
                    <a:pt x="1391894" y="220336"/>
                    <a:pt x="1387264" y="231514"/>
                    <a:pt x="1379022" y="239756"/>
                  </a:cubicBezTo>
                  <a:cubicBezTo>
                    <a:pt x="1370780" y="247997"/>
                    <a:pt x="1359602" y="252628"/>
                    <a:pt x="1347946" y="252628"/>
                  </a:cubicBezTo>
                  <a:lnTo>
                    <a:pt x="43948" y="252628"/>
                  </a:lnTo>
                  <a:cubicBezTo>
                    <a:pt x="32292" y="252628"/>
                    <a:pt x="21114" y="247997"/>
                    <a:pt x="12872" y="239756"/>
                  </a:cubicBezTo>
                  <a:cubicBezTo>
                    <a:pt x="4630" y="231514"/>
                    <a:pt x="0" y="220336"/>
                    <a:pt x="0" y="208680"/>
                  </a:cubicBezTo>
                  <a:lnTo>
                    <a:pt x="0" y="43948"/>
                  </a:lnTo>
                  <a:cubicBezTo>
                    <a:pt x="0" y="32292"/>
                    <a:pt x="4630" y="21114"/>
                    <a:pt x="12872" y="12872"/>
                  </a:cubicBezTo>
                  <a:cubicBezTo>
                    <a:pt x="21114" y="4630"/>
                    <a:pt x="32292" y="0"/>
                    <a:pt x="43948" y="0"/>
                  </a:cubicBezTo>
                  <a:close/>
                </a:path>
              </a:pathLst>
            </a:custGeom>
            <a:solidFill>
              <a:srgbClr val="A09B94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9" id="49"/>
          <p:cNvSpPr txBox="true"/>
          <p:nvPr/>
        </p:nvSpPr>
        <p:spPr>
          <a:xfrm rot="0">
            <a:off x="11067105" y="5310560"/>
            <a:ext cx="567188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000000"/>
                </a:solidFill>
                <a:latin typeface="Glacial Indifference"/>
              </a:rPr>
              <a:t>Data Gathering Techniques</a:t>
            </a:r>
          </a:p>
        </p:txBody>
      </p:sp>
      <p:grpSp>
        <p:nvGrpSpPr>
          <p:cNvPr name="Group 50" id="50"/>
          <p:cNvGrpSpPr/>
          <p:nvPr/>
        </p:nvGrpSpPr>
        <p:grpSpPr>
          <a:xfrm rot="0">
            <a:off x="11260623" y="7327031"/>
            <a:ext cx="5284847" cy="959196"/>
            <a:chOff x="0" y="0"/>
            <a:chExt cx="1391894" cy="252628"/>
          </a:xfrm>
        </p:grpSpPr>
        <p:sp>
          <p:nvSpPr>
            <p:cNvPr name="Freeform 51" id="51"/>
            <p:cNvSpPr/>
            <p:nvPr/>
          </p:nvSpPr>
          <p:spPr>
            <a:xfrm flipH="false" flipV="false">
              <a:off x="0" y="0"/>
              <a:ext cx="1391894" cy="252628"/>
            </a:xfrm>
            <a:custGeom>
              <a:avLst/>
              <a:gdLst/>
              <a:ahLst/>
              <a:cxnLst/>
              <a:rect r="r" b="b" t="t" l="l"/>
              <a:pathLst>
                <a:path h="252628" w="1391894">
                  <a:moveTo>
                    <a:pt x="43948" y="0"/>
                  </a:moveTo>
                  <a:lnTo>
                    <a:pt x="1347946" y="0"/>
                  </a:lnTo>
                  <a:cubicBezTo>
                    <a:pt x="1359602" y="0"/>
                    <a:pt x="1370780" y="4630"/>
                    <a:pt x="1379022" y="12872"/>
                  </a:cubicBezTo>
                  <a:cubicBezTo>
                    <a:pt x="1387264" y="21114"/>
                    <a:pt x="1391894" y="32292"/>
                    <a:pt x="1391894" y="43948"/>
                  </a:cubicBezTo>
                  <a:lnTo>
                    <a:pt x="1391894" y="208680"/>
                  </a:lnTo>
                  <a:cubicBezTo>
                    <a:pt x="1391894" y="220336"/>
                    <a:pt x="1387264" y="231514"/>
                    <a:pt x="1379022" y="239756"/>
                  </a:cubicBezTo>
                  <a:cubicBezTo>
                    <a:pt x="1370780" y="247997"/>
                    <a:pt x="1359602" y="252628"/>
                    <a:pt x="1347946" y="252628"/>
                  </a:cubicBezTo>
                  <a:lnTo>
                    <a:pt x="43948" y="252628"/>
                  </a:lnTo>
                  <a:cubicBezTo>
                    <a:pt x="32292" y="252628"/>
                    <a:pt x="21114" y="247997"/>
                    <a:pt x="12872" y="239756"/>
                  </a:cubicBezTo>
                  <a:cubicBezTo>
                    <a:pt x="4630" y="231514"/>
                    <a:pt x="0" y="220336"/>
                    <a:pt x="0" y="208680"/>
                  </a:cubicBezTo>
                  <a:lnTo>
                    <a:pt x="0" y="43948"/>
                  </a:lnTo>
                  <a:cubicBezTo>
                    <a:pt x="0" y="32292"/>
                    <a:pt x="4630" y="21114"/>
                    <a:pt x="12872" y="12872"/>
                  </a:cubicBezTo>
                  <a:cubicBezTo>
                    <a:pt x="21114" y="4630"/>
                    <a:pt x="32292" y="0"/>
                    <a:pt x="43948" y="0"/>
                  </a:cubicBezTo>
                  <a:close/>
                </a:path>
              </a:pathLst>
            </a:custGeom>
            <a:solidFill>
              <a:srgbClr val="A09B94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11260623" y="6217109"/>
            <a:ext cx="5284847" cy="959196"/>
            <a:chOff x="0" y="0"/>
            <a:chExt cx="1391894" cy="252628"/>
          </a:xfrm>
        </p:grpSpPr>
        <p:sp>
          <p:nvSpPr>
            <p:cNvPr name="Freeform 54" id="54"/>
            <p:cNvSpPr/>
            <p:nvPr/>
          </p:nvSpPr>
          <p:spPr>
            <a:xfrm flipH="false" flipV="false">
              <a:off x="0" y="0"/>
              <a:ext cx="1391894" cy="252628"/>
            </a:xfrm>
            <a:custGeom>
              <a:avLst/>
              <a:gdLst/>
              <a:ahLst/>
              <a:cxnLst/>
              <a:rect r="r" b="b" t="t" l="l"/>
              <a:pathLst>
                <a:path h="252628" w="1391894">
                  <a:moveTo>
                    <a:pt x="43948" y="0"/>
                  </a:moveTo>
                  <a:lnTo>
                    <a:pt x="1347946" y="0"/>
                  </a:lnTo>
                  <a:cubicBezTo>
                    <a:pt x="1359602" y="0"/>
                    <a:pt x="1370780" y="4630"/>
                    <a:pt x="1379022" y="12872"/>
                  </a:cubicBezTo>
                  <a:cubicBezTo>
                    <a:pt x="1387264" y="21114"/>
                    <a:pt x="1391894" y="32292"/>
                    <a:pt x="1391894" y="43948"/>
                  </a:cubicBezTo>
                  <a:lnTo>
                    <a:pt x="1391894" y="208680"/>
                  </a:lnTo>
                  <a:cubicBezTo>
                    <a:pt x="1391894" y="220336"/>
                    <a:pt x="1387264" y="231514"/>
                    <a:pt x="1379022" y="239756"/>
                  </a:cubicBezTo>
                  <a:cubicBezTo>
                    <a:pt x="1370780" y="247997"/>
                    <a:pt x="1359602" y="252628"/>
                    <a:pt x="1347946" y="252628"/>
                  </a:cubicBezTo>
                  <a:lnTo>
                    <a:pt x="43948" y="252628"/>
                  </a:lnTo>
                  <a:cubicBezTo>
                    <a:pt x="32292" y="252628"/>
                    <a:pt x="21114" y="247997"/>
                    <a:pt x="12872" y="239756"/>
                  </a:cubicBezTo>
                  <a:cubicBezTo>
                    <a:pt x="4630" y="231514"/>
                    <a:pt x="0" y="220336"/>
                    <a:pt x="0" y="208680"/>
                  </a:cubicBezTo>
                  <a:lnTo>
                    <a:pt x="0" y="43948"/>
                  </a:lnTo>
                  <a:cubicBezTo>
                    <a:pt x="0" y="32292"/>
                    <a:pt x="4630" y="21114"/>
                    <a:pt x="12872" y="12872"/>
                  </a:cubicBezTo>
                  <a:cubicBezTo>
                    <a:pt x="21114" y="4630"/>
                    <a:pt x="32292" y="0"/>
                    <a:pt x="43948" y="0"/>
                  </a:cubicBezTo>
                  <a:close/>
                </a:path>
              </a:pathLst>
            </a:custGeom>
            <a:solidFill>
              <a:srgbClr val="A09B94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6" id="56"/>
          <p:cNvSpPr txBox="true"/>
          <p:nvPr/>
        </p:nvSpPr>
        <p:spPr>
          <a:xfrm rot="0">
            <a:off x="11067105" y="6427533"/>
            <a:ext cx="567188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000000"/>
                </a:solidFill>
                <a:latin typeface="Glacial Indifference"/>
              </a:rPr>
              <a:t>Data Analysis Techniques</a:t>
            </a:r>
          </a:p>
        </p:txBody>
      </p:sp>
      <p:pic>
        <p:nvPicPr>
          <p:cNvPr name="Picture 57" id="57"/>
          <p:cNvPicPr>
            <a:picLocks noChangeAspect="true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1244010"/>
            <a:ext cx="550013" cy="366446"/>
          </a:xfrm>
          <a:prstGeom prst="rect">
            <a:avLst/>
          </a:prstGeom>
        </p:spPr>
      </p:pic>
      <p:grpSp>
        <p:nvGrpSpPr>
          <p:cNvPr name="Group 58" id="58"/>
          <p:cNvGrpSpPr/>
          <p:nvPr/>
        </p:nvGrpSpPr>
        <p:grpSpPr>
          <a:xfrm rot="0">
            <a:off x="3512466" y="4022357"/>
            <a:ext cx="5284847" cy="959196"/>
            <a:chOff x="0" y="0"/>
            <a:chExt cx="1391894" cy="252628"/>
          </a:xfrm>
        </p:grpSpPr>
        <p:sp>
          <p:nvSpPr>
            <p:cNvPr name="Freeform 59" id="59"/>
            <p:cNvSpPr/>
            <p:nvPr/>
          </p:nvSpPr>
          <p:spPr>
            <a:xfrm flipH="false" flipV="false">
              <a:off x="0" y="0"/>
              <a:ext cx="1391894" cy="252628"/>
            </a:xfrm>
            <a:custGeom>
              <a:avLst/>
              <a:gdLst/>
              <a:ahLst/>
              <a:cxnLst/>
              <a:rect r="r" b="b" t="t" l="l"/>
              <a:pathLst>
                <a:path h="252628" w="1391894">
                  <a:moveTo>
                    <a:pt x="43948" y="0"/>
                  </a:moveTo>
                  <a:lnTo>
                    <a:pt x="1347946" y="0"/>
                  </a:lnTo>
                  <a:cubicBezTo>
                    <a:pt x="1359602" y="0"/>
                    <a:pt x="1370780" y="4630"/>
                    <a:pt x="1379022" y="12872"/>
                  </a:cubicBezTo>
                  <a:cubicBezTo>
                    <a:pt x="1387264" y="21114"/>
                    <a:pt x="1391894" y="32292"/>
                    <a:pt x="1391894" y="43948"/>
                  </a:cubicBezTo>
                  <a:lnTo>
                    <a:pt x="1391894" y="208680"/>
                  </a:lnTo>
                  <a:cubicBezTo>
                    <a:pt x="1391894" y="220336"/>
                    <a:pt x="1387264" y="231514"/>
                    <a:pt x="1379022" y="239756"/>
                  </a:cubicBezTo>
                  <a:cubicBezTo>
                    <a:pt x="1370780" y="247997"/>
                    <a:pt x="1359602" y="252628"/>
                    <a:pt x="1347946" y="252628"/>
                  </a:cubicBezTo>
                  <a:lnTo>
                    <a:pt x="43948" y="252628"/>
                  </a:lnTo>
                  <a:cubicBezTo>
                    <a:pt x="32292" y="252628"/>
                    <a:pt x="21114" y="247997"/>
                    <a:pt x="12872" y="239756"/>
                  </a:cubicBezTo>
                  <a:cubicBezTo>
                    <a:pt x="4630" y="231514"/>
                    <a:pt x="0" y="220336"/>
                    <a:pt x="0" y="208680"/>
                  </a:cubicBezTo>
                  <a:lnTo>
                    <a:pt x="0" y="43948"/>
                  </a:lnTo>
                  <a:cubicBezTo>
                    <a:pt x="0" y="32292"/>
                    <a:pt x="4630" y="21114"/>
                    <a:pt x="12872" y="12872"/>
                  </a:cubicBezTo>
                  <a:cubicBezTo>
                    <a:pt x="21114" y="4630"/>
                    <a:pt x="32292" y="0"/>
                    <a:pt x="43948" y="0"/>
                  </a:cubicBezTo>
                  <a:close/>
                </a:path>
              </a:pathLst>
            </a:custGeom>
            <a:solidFill>
              <a:srgbClr val="CAC6C2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1" id="61"/>
          <p:cNvSpPr txBox="true"/>
          <p:nvPr/>
        </p:nvSpPr>
        <p:spPr>
          <a:xfrm rot="0">
            <a:off x="3206491" y="4224625"/>
            <a:ext cx="567188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000000"/>
                </a:solidFill>
                <a:latin typeface="Glacial Indifference"/>
              </a:rPr>
              <a:t>The Team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1067105" y="7531125"/>
            <a:ext cx="567188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000000"/>
                </a:solidFill>
                <a:latin typeface="Glacial Indifference"/>
              </a:rPr>
              <a:t>Summary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3F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9814" y="167020"/>
            <a:ext cx="2323166" cy="9952960"/>
            <a:chOff x="0" y="0"/>
            <a:chExt cx="611863" cy="2621356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611863" cy="2621356"/>
            </a:xfrm>
            <a:custGeom>
              <a:avLst/>
              <a:gdLst/>
              <a:ahLst/>
              <a:cxnLst/>
              <a:rect r="r" b="b" t="t" l="l"/>
              <a:pathLst>
                <a:path h="2621356" w="611863">
                  <a:moveTo>
                    <a:pt x="209947" y="0"/>
                  </a:moveTo>
                  <a:lnTo>
                    <a:pt x="401916" y="0"/>
                  </a:lnTo>
                  <a:cubicBezTo>
                    <a:pt x="457597" y="0"/>
                    <a:pt x="510998" y="22119"/>
                    <a:pt x="550371" y="61492"/>
                  </a:cubicBezTo>
                  <a:cubicBezTo>
                    <a:pt x="589743" y="100865"/>
                    <a:pt x="611863" y="154265"/>
                    <a:pt x="611863" y="209947"/>
                  </a:cubicBezTo>
                  <a:lnTo>
                    <a:pt x="611863" y="2411409"/>
                  </a:lnTo>
                  <a:cubicBezTo>
                    <a:pt x="611863" y="2527359"/>
                    <a:pt x="517866" y="2621356"/>
                    <a:pt x="401916" y="2621356"/>
                  </a:cubicBezTo>
                  <a:lnTo>
                    <a:pt x="209947" y="2621356"/>
                  </a:lnTo>
                  <a:cubicBezTo>
                    <a:pt x="93996" y="2621356"/>
                    <a:pt x="0" y="2527359"/>
                    <a:pt x="0" y="2411409"/>
                  </a:cubicBezTo>
                  <a:lnTo>
                    <a:pt x="0" y="209947"/>
                  </a:lnTo>
                  <a:cubicBezTo>
                    <a:pt x="0" y="93996"/>
                    <a:pt x="93996" y="0"/>
                    <a:pt x="209947" y="0"/>
                  </a:cubicBezTo>
                  <a:close/>
                </a:path>
              </a:pathLst>
            </a:custGeom>
            <a:solidFill>
              <a:srgbClr val="A09B9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71397" y="0"/>
            <a:ext cx="16967860" cy="10287000"/>
            <a:chOff x="0" y="0"/>
            <a:chExt cx="4468901" cy="2709333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446890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468902">
                  <a:moveTo>
                    <a:pt x="28745" y="0"/>
                  </a:moveTo>
                  <a:lnTo>
                    <a:pt x="4440156" y="0"/>
                  </a:lnTo>
                  <a:cubicBezTo>
                    <a:pt x="4456032" y="0"/>
                    <a:pt x="4468902" y="12870"/>
                    <a:pt x="4468902" y="28745"/>
                  </a:cubicBezTo>
                  <a:lnTo>
                    <a:pt x="4468902" y="2680588"/>
                  </a:lnTo>
                  <a:cubicBezTo>
                    <a:pt x="4468902" y="2696464"/>
                    <a:pt x="4456032" y="2709333"/>
                    <a:pt x="4440156" y="2709333"/>
                  </a:cubicBezTo>
                  <a:lnTo>
                    <a:pt x="28745" y="2709333"/>
                  </a:lnTo>
                  <a:cubicBezTo>
                    <a:pt x="12870" y="2709333"/>
                    <a:pt x="0" y="2696464"/>
                    <a:pt x="0" y="2680588"/>
                  </a:cubicBezTo>
                  <a:lnTo>
                    <a:pt x="0" y="28745"/>
                  </a:lnTo>
                  <a:cubicBezTo>
                    <a:pt x="0" y="12870"/>
                    <a:pt x="12870" y="0"/>
                    <a:pt x="28745" y="0"/>
                  </a:cubicBezTo>
                  <a:close/>
                </a:path>
              </a:pathLst>
            </a:custGeom>
            <a:solidFill>
              <a:srgbClr val="343F5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366439" y="2439901"/>
            <a:ext cx="14892861" cy="7282532"/>
            <a:chOff x="0" y="0"/>
            <a:chExt cx="3922400" cy="1918033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3922400" cy="1918033"/>
            </a:xfrm>
            <a:custGeom>
              <a:avLst/>
              <a:gdLst/>
              <a:ahLst/>
              <a:cxnLst/>
              <a:rect r="r" b="b" t="t" l="l"/>
              <a:pathLst>
                <a:path h="1918033" w="3922400">
                  <a:moveTo>
                    <a:pt x="15595" y="0"/>
                  </a:moveTo>
                  <a:lnTo>
                    <a:pt x="3906805" y="0"/>
                  </a:lnTo>
                  <a:cubicBezTo>
                    <a:pt x="3915418" y="0"/>
                    <a:pt x="3922400" y="6982"/>
                    <a:pt x="3922400" y="15595"/>
                  </a:cubicBezTo>
                  <a:lnTo>
                    <a:pt x="3922400" y="1902438"/>
                  </a:lnTo>
                  <a:cubicBezTo>
                    <a:pt x="3922400" y="1906574"/>
                    <a:pt x="3920757" y="1910541"/>
                    <a:pt x="3917832" y="1913465"/>
                  </a:cubicBezTo>
                  <a:cubicBezTo>
                    <a:pt x="3914907" y="1916390"/>
                    <a:pt x="3910941" y="1918033"/>
                    <a:pt x="3906805" y="1918033"/>
                  </a:cubicBezTo>
                  <a:lnTo>
                    <a:pt x="15595" y="1918033"/>
                  </a:lnTo>
                  <a:cubicBezTo>
                    <a:pt x="11459" y="1918033"/>
                    <a:pt x="7492" y="1916390"/>
                    <a:pt x="4568" y="1913465"/>
                  </a:cubicBezTo>
                  <a:cubicBezTo>
                    <a:pt x="1643" y="1910541"/>
                    <a:pt x="0" y="1906574"/>
                    <a:pt x="0" y="1902438"/>
                  </a:cubicBezTo>
                  <a:lnTo>
                    <a:pt x="0" y="15595"/>
                  </a:lnTo>
                  <a:cubicBezTo>
                    <a:pt x="0" y="11459"/>
                    <a:pt x="1643" y="7492"/>
                    <a:pt x="4568" y="4568"/>
                  </a:cubicBezTo>
                  <a:cubicBezTo>
                    <a:pt x="7492" y="1643"/>
                    <a:pt x="11459" y="0"/>
                    <a:pt x="15595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Hagrid Bold"/>
                </a:rPr>
                <a:t> </a:t>
              </a: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2362932"/>
            <a:ext cx="550013" cy="46751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3583194"/>
            <a:ext cx="550013" cy="550013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8847912"/>
            <a:ext cx="550013" cy="550013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6081167"/>
            <a:ext cx="550013" cy="711782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7545424"/>
            <a:ext cx="550013" cy="550013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 rot="0">
            <a:off x="2366439" y="889075"/>
            <a:ext cx="8894184" cy="1341166"/>
            <a:chOff x="0" y="0"/>
            <a:chExt cx="2342501" cy="353229"/>
          </a:xfrm>
        </p:grpSpPr>
        <p:sp>
          <p:nvSpPr>
            <p:cNvPr name="Freeform 17" id="17"/>
            <p:cNvSpPr/>
            <p:nvPr/>
          </p:nvSpPr>
          <p:spPr>
            <a:xfrm flipH="false" flipV="false">
              <a:off x="0" y="0"/>
              <a:ext cx="2342501" cy="353229"/>
            </a:xfrm>
            <a:custGeom>
              <a:avLst/>
              <a:gdLst/>
              <a:ahLst/>
              <a:cxnLst/>
              <a:rect r="r" b="b" t="t" l="l"/>
              <a:pathLst>
                <a:path h="353229" w="2342501">
                  <a:moveTo>
                    <a:pt x="26113" y="0"/>
                  </a:moveTo>
                  <a:lnTo>
                    <a:pt x="2316388" y="0"/>
                  </a:lnTo>
                  <a:cubicBezTo>
                    <a:pt x="2330810" y="0"/>
                    <a:pt x="2342501" y="11691"/>
                    <a:pt x="2342501" y="26113"/>
                  </a:cubicBezTo>
                  <a:lnTo>
                    <a:pt x="2342501" y="327115"/>
                  </a:lnTo>
                  <a:cubicBezTo>
                    <a:pt x="2342501" y="334041"/>
                    <a:pt x="2339750" y="340683"/>
                    <a:pt x="2334853" y="345580"/>
                  </a:cubicBezTo>
                  <a:cubicBezTo>
                    <a:pt x="2329955" y="350478"/>
                    <a:pt x="2323313" y="353229"/>
                    <a:pt x="2316388" y="353229"/>
                  </a:cubicBezTo>
                  <a:lnTo>
                    <a:pt x="26113" y="353229"/>
                  </a:lnTo>
                  <a:cubicBezTo>
                    <a:pt x="11691" y="353229"/>
                    <a:pt x="0" y="341537"/>
                    <a:pt x="0" y="327115"/>
                  </a:cubicBezTo>
                  <a:lnTo>
                    <a:pt x="0" y="26113"/>
                  </a:lnTo>
                  <a:cubicBezTo>
                    <a:pt x="0" y="11691"/>
                    <a:pt x="11691" y="0"/>
                    <a:pt x="26113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532980" y="1023851"/>
            <a:ext cx="1066700" cy="1071614"/>
            <a:chOff x="0" y="0"/>
            <a:chExt cx="280942" cy="282236"/>
          </a:xfrm>
        </p:grpSpPr>
        <p:sp>
          <p:nvSpPr>
            <p:cNvPr name="Freeform 20" id="20"/>
            <p:cNvSpPr/>
            <p:nvPr/>
          </p:nvSpPr>
          <p:spPr>
            <a:xfrm flipH="false" flipV="false">
              <a:off x="0" y="0"/>
              <a:ext cx="280942" cy="282236"/>
            </a:xfrm>
            <a:custGeom>
              <a:avLst/>
              <a:gdLst/>
              <a:ahLst/>
              <a:cxnLst/>
              <a:rect r="r" b="b" t="t" l="l"/>
              <a:pathLst>
                <a:path h="282236" w="280942">
                  <a:moveTo>
                    <a:pt x="140471" y="0"/>
                  </a:moveTo>
                  <a:lnTo>
                    <a:pt x="140471" y="0"/>
                  </a:lnTo>
                  <a:cubicBezTo>
                    <a:pt x="177726" y="0"/>
                    <a:pt x="213455" y="14800"/>
                    <a:pt x="239799" y="41143"/>
                  </a:cubicBezTo>
                  <a:cubicBezTo>
                    <a:pt x="266142" y="67486"/>
                    <a:pt x="280942" y="103216"/>
                    <a:pt x="280942" y="140471"/>
                  </a:cubicBezTo>
                  <a:lnTo>
                    <a:pt x="280942" y="141765"/>
                  </a:lnTo>
                  <a:cubicBezTo>
                    <a:pt x="280942" y="179020"/>
                    <a:pt x="266142" y="214749"/>
                    <a:pt x="239799" y="241093"/>
                  </a:cubicBezTo>
                  <a:cubicBezTo>
                    <a:pt x="213455" y="267436"/>
                    <a:pt x="177726" y="282236"/>
                    <a:pt x="140471" y="282236"/>
                  </a:cubicBezTo>
                  <a:lnTo>
                    <a:pt x="140471" y="282236"/>
                  </a:lnTo>
                  <a:cubicBezTo>
                    <a:pt x="103216" y="282236"/>
                    <a:pt x="67486" y="267436"/>
                    <a:pt x="41143" y="241093"/>
                  </a:cubicBezTo>
                  <a:cubicBezTo>
                    <a:pt x="14800" y="214749"/>
                    <a:pt x="0" y="179020"/>
                    <a:pt x="0" y="141765"/>
                  </a:cubicBezTo>
                  <a:lnTo>
                    <a:pt x="0" y="140471"/>
                  </a:lnTo>
                  <a:cubicBezTo>
                    <a:pt x="0" y="103216"/>
                    <a:pt x="14800" y="67486"/>
                    <a:pt x="41143" y="41143"/>
                  </a:cubicBezTo>
                  <a:cubicBezTo>
                    <a:pt x="67486" y="14800"/>
                    <a:pt x="103216" y="0"/>
                    <a:pt x="140471" y="0"/>
                  </a:cubicBezTo>
                  <a:close/>
                </a:path>
              </a:pathLst>
            </a:custGeom>
            <a:solidFill>
              <a:srgbClr val="251915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32651" y="1225980"/>
            <a:ext cx="667357" cy="667357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1244010"/>
            <a:ext cx="550013" cy="366446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 rot="0">
            <a:off x="484820" y="4626684"/>
            <a:ext cx="1387838" cy="961005"/>
            <a:chOff x="0" y="0"/>
            <a:chExt cx="365521" cy="253104"/>
          </a:xfrm>
        </p:grpSpPr>
        <p:sp>
          <p:nvSpPr>
            <p:cNvPr name="Freeform 25" id="25"/>
            <p:cNvSpPr/>
            <p:nvPr/>
          </p:nvSpPr>
          <p:spPr>
            <a:xfrm flipH="false" flipV="false">
              <a:off x="0" y="0"/>
              <a:ext cx="365521" cy="253104"/>
            </a:xfrm>
            <a:custGeom>
              <a:avLst/>
              <a:gdLst/>
              <a:ahLst/>
              <a:cxnLst/>
              <a:rect r="r" b="b" t="t" l="l"/>
              <a:pathLst>
                <a:path h="253104" w="365521">
                  <a:moveTo>
                    <a:pt x="126552" y="0"/>
                  </a:moveTo>
                  <a:lnTo>
                    <a:pt x="238969" y="0"/>
                  </a:lnTo>
                  <a:cubicBezTo>
                    <a:pt x="308862" y="0"/>
                    <a:pt x="365521" y="56659"/>
                    <a:pt x="365521" y="126552"/>
                  </a:cubicBezTo>
                  <a:lnTo>
                    <a:pt x="365521" y="126552"/>
                  </a:lnTo>
                  <a:cubicBezTo>
                    <a:pt x="365521" y="196445"/>
                    <a:pt x="308862" y="253104"/>
                    <a:pt x="238969" y="253104"/>
                  </a:cubicBezTo>
                  <a:lnTo>
                    <a:pt x="126552" y="253104"/>
                  </a:lnTo>
                  <a:cubicBezTo>
                    <a:pt x="56659" y="253104"/>
                    <a:pt x="0" y="196445"/>
                    <a:pt x="0" y="126552"/>
                  </a:cubicBezTo>
                  <a:lnTo>
                    <a:pt x="0" y="126552"/>
                  </a:lnTo>
                  <a:cubicBezTo>
                    <a:pt x="0" y="56659"/>
                    <a:pt x="56659" y="0"/>
                    <a:pt x="126552" y="0"/>
                  </a:cubicBezTo>
                  <a:close/>
                </a:path>
              </a:pathLst>
            </a:custGeom>
            <a:solidFill>
              <a:srgbClr val="343F56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4885682"/>
            <a:ext cx="550013" cy="44301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 rot="0">
            <a:off x="7954195" y="3991937"/>
            <a:ext cx="1727129" cy="2064507"/>
            <a:chOff x="0" y="0"/>
            <a:chExt cx="454882" cy="543738"/>
          </a:xfrm>
        </p:grpSpPr>
        <p:sp>
          <p:nvSpPr>
            <p:cNvPr name="Freeform 29" id="29"/>
            <p:cNvSpPr/>
            <p:nvPr/>
          </p:nvSpPr>
          <p:spPr>
            <a:xfrm flipH="false" flipV="false">
              <a:off x="0" y="0"/>
              <a:ext cx="454882" cy="543738"/>
            </a:xfrm>
            <a:custGeom>
              <a:avLst/>
              <a:gdLst/>
              <a:ahLst/>
              <a:cxnLst/>
              <a:rect r="r" b="b" t="t" l="l"/>
              <a:pathLst>
                <a:path h="543738" w="454882">
                  <a:moveTo>
                    <a:pt x="134476" y="0"/>
                  </a:moveTo>
                  <a:lnTo>
                    <a:pt x="320406" y="0"/>
                  </a:lnTo>
                  <a:cubicBezTo>
                    <a:pt x="356071" y="0"/>
                    <a:pt x="390276" y="14168"/>
                    <a:pt x="415495" y="39387"/>
                  </a:cubicBezTo>
                  <a:cubicBezTo>
                    <a:pt x="440714" y="64606"/>
                    <a:pt x="454882" y="98811"/>
                    <a:pt x="454882" y="134476"/>
                  </a:cubicBezTo>
                  <a:lnTo>
                    <a:pt x="454882" y="409262"/>
                  </a:lnTo>
                  <a:cubicBezTo>
                    <a:pt x="454882" y="444928"/>
                    <a:pt x="440714" y="479132"/>
                    <a:pt x="415495" y="504351"/>
                  </a:cubicBezTo>
                  <a:cubicBezTo>
                    <a:pt x="390276" y="529570"/>
                    <a:pt x="356071" y="543738"/>
                    <a:pt x="320406" y="543738"/>
                  </a:cubicBezTo>
                  <a:lnTo>
                    <a:pt x="134476" y="543738"/>
                  </a:lnTo>
                  <a:cubicBezTo>
                    <a:pt x="60207" y="543738"/>
                    <a:pt x="0" y="483531"/>
                    <a:pt x="0" y="409262"/>
                  </a:cubicBezTo>
                  <a:lnTo>
                    <a:pt x="0" y="134476"/>
                  </a:lnTo>
                  <a:cubicBezTo>
                    <a:pt x="0" y="98811"/>
                    <a:pt x="14168" y="64606"/>
                    <a:pt x="39387" y="39387"/>
                  </a:cubicBezTo>
                  <a:cubicBezTo>
                    <a:pt x="64606" y="14168"/>
                    <a:pt x="98811" y="0"/>
                    <a:pt x="134476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7954195" y="6783405"/>
            <a:ext cx="1727129" cy="2064507"/>
            <a:chOff x="0" y="0"/>
            <a:chExt cx="454882" cy="543738"/>
          </a:xfrm>
        </p:grpSpPr>
        <p:sp>
          <p:nvSpPr>
            <p:cNvPr name="Freeform 32" id="32"/>
            <p:cNvSpPr/>
            <p:nvPr/>
          </p:nvSpPr>
          <p:spPr>
            <a:xfrm flipH="false" flipV="false">
              <a:off x="0" y="0"/>
              <a:ext cx="454882" cy="543738"/>
            </a:xfrm>
            <a:custGeom>
              <a:avLst/>
              <a:gdLst/>
              <a:ahLst/>
              <a:cxnLst/>
              <a:rect r="r" b="b" t="t" l="l"/>
              <a:pathLst>
                <a:path h="543738" w="454882">
                  <a:moveTo>
                    <a:pt x="134476" y="0"/>
                  </a:moveTo>
                  <a:lnTo>
                    <a:pt x="320406" y="0"/>
                  </a:lnTo>
                  <a:cubicBezTo>
                    <a:pt x="356071" y="0"/>
                    <a:pt x="390276" y="14168"/>
                    <a:pt x="415495" y="39387"/>
                  </a:cubicBezTo>
                  <a:cubicBezTo>
                    <a:pt x="440714" y="64606"/>
                    <a:pt x="454882" y="98811"/>
                    <a:pt x="454882" y="134476"/>
                  </a:cubicBezTo>
                  <a:lnTo>
                    <a:pt x="454882" y="409262"/>
                  </a:lnTo>
                  <a:cubicBezTo>
                    <a:pt x="454882" y="444928"/>
                    <a:pt x="440714" y="479132"/>
                    <a:pt x="415495" y="504351"/>
                  </a:cubicBezTo>
                  <a:cubicBezTo>
                    <a:pt x="390276" y="529570"/>
                    <a:pt x="356071" y="543738"/>
                    <a:pt x="320406" y="543738"/>
                  </a:cubicBezTo>
                  <a:lnTo>
                    <a:pt x="134476" y="543738"/>
                  </a:lnTo>
                  <a:cubicBezTo>
                    <a:pt x="60207" y="543738"/>
                    <a:pt x="0" y="483531"/>
                    <a:pt x="0" y="409262"/>
                  </a:cubicBezTo>
                  <a:lnTo>
                    <a:pt x="0" y="134476"/>
                  </a:lnTo>
                  <a:cubicBezTo>
                    <a:pt x="0" y="98811"/>
                    <a:pt x="14168" y="64606"/>
                    <a:pt x="39387" y="39387"/>
                  </a:cubicBezTo>
                  <a:cubicBezTo>
                    <a:pt x="64606" y="14168"/>
                    <a:pt x="98811" y="0"/>
                    <a:pt x="134476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18"/>
          <a:srcRect l="0" t="0" r="0" b="0"/>
          <a:stretch>
            <a:fillRect/>
          </a:stretch>
        </p:blipFill>
        <p:spPr>
          <a:xfrm flipH="false" flipV="false" rot="0">
            <a:off x="7252653" y="2652586"/>
            <a:ext cx="5205348" cy="6857163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0">
            <a:off x="3905118" y="1513935"/>
            <a:ext cx="6981980" cy="32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3600">
                <a:solidFill>
                  <a:srgbClr val="000000"/>
                </a:solidFill>
                <a:latin typeface="Hagrid Heavy"/>
              </a:rPr>
              <a:t>HIGH FIDELITY PROTOTYPE</a:t>
            </a:r>
          </a:p>
        </p:txBody>
      </p: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6689088" y="2569288"/>
            <a:ext cx="2454912" cy="2454902"/>
            <a:chOff x="0" y="0"/>
            <a:chExt cx="6350000" cy="6349975"/>
          </a:xfrm>
        </p:grpSpPr>
        <p:sp>
          <p:nvSpPr>
            <p:cNvPr name="Freeform 37" id="37"/>
            <p:cNvSpPr/>
            <p:nvPr/>
          </p:nvSpPr>
          <p:spPr>
            <a:xfrm flipH="false" flipV="false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9"/>
              <a:stretch>
                <a:fillRect l="0" r="-978407" t="0" b="-1320624"/>
              </a:stretch>
            </a:blipFill>
          </p:spPr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3F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9814" y="167020"/>
            <a:ext cx="2323166" cy="9952960"/>
            <a:chOff x="0" y="0"/>
            <a:chExt cx="611863" cy="2621356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611863" cy="2621356"/>
            </a:xfrm>
            <a:custGeom>
              <a:avLst/>
              <a:gdLst/>
              <a:ahLst/>
              <a:cxnLst/>
              <a:rect r="r" b="b" t="t" l="l"/>
              <a:pathLst>
                <a:path h="2621356" w="611863">
                  <a:moveTo>
                    <a:pt x="209947" y="0"/>
                  </a:moveTo>
                  <a:lnTo>
                    <a:pt x="401916" y="0"/>
                  </a:lnTo>
                  <a:cubicBezTo>
                    <a:pt x="457597" y="0"/>
                    <a:pt x="510998" y="22119"/>
                    <a:pt x="550371" y="61492"/>
                  </a:cubicBezTo>
                  <a:cubicBezTo>
                    <a:pt x="589743" y="100865"/>
                    <a:pt x="611863" y="154265"/>
                    <a:pt x="611863" y="209947"/>
                  </a:cubicBezTo>
                  <a:lnTo>
                    <a:pt x="611863" y="2411409"/>
                  </a:lnTo>
                  <a:cubicBezTo>
                    <a:pt x="611863" y="2527359"/>
                    <a:pt x="517866" y="2621356"/>
                    <a:pt x="401916" y="2621356"/>
                  </a:cubicBezTo>
                  <a:lnTo>
                    <a:pt x="209947" y="2621356"/>
                  </a:lnTo>
                  <a:cubicBezTo>
                    <a:pt x="93996" y="2621356"/>
                    <a:pt x="0" y="2527359"/>
                    <a:pt x="0" y="2411409"/>
                  </a:cubicBezTo>
                  <a:lnTo>
                    <a:pt x="0" y="209947"/>
                  </a:lnTo>
                  <a:cubicBezTo>
                    <a:pt x="0" y="93996"/>
                    <a:pt x="93996" y="0"/>
                    <a:pt x="209947" y="0"/>
                  </a:cubicBezTo>
                  <a:close/>
                </a:path>
              </a:pathLst>
            </a:custGeom>
            <a:solidFill>
              <a:srgbClr val="A09B9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71397" y="0"/>
            <a:ext cx="16967860" cy="10287000"/>
            <a:chOff x="0" y="0"/>
            <a:chExt cx="4468901" cy="2709333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446890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468902">
                  <a:moveTo>
                    <a:pt x="28745" y="0"/>
                  </a:moveTo>
                  <a:lnTo>
                    <a:pt x="4440156" y="0"/>
                  </a:lnTo>
                  <a:cubicBezTo>
                    <a:pt x="4456032" y="0"/>
                    <a:pt x="4468902" y="12870"/>
                    <a:pt x="4468902" y="28745"/>
                  </a:cubicBezTo>
                  <a:lnTo>
                    <a:pt x="4468902" y="2680588"/>
                  </a:lnTo>
                  <a:cubicBezTo>
                    <a:pt x="4468902" y="2696464"/>
                    <a:pt x="4456032" y="2709333"/>
                    <a:pt x="4440156" y="2709333"/>
                  </a:cubicBezTo>
                  <a:lnTo>
                    <a:pt x="28745" y="2709333"/>
                  </a:lnTo>
                  <a:cubicBezTo>
                    <a:pt x="12870" y="2709333"/>
                    <a:pt x="0" y="2696464"/>
                    <a:pt x="0" y="2680588"/>
                  </a:cubicBezTo>
                  <a:lnTo>
                    <a:pt x="0" y="28745"/>
                  </a:lnTo>
                  <a:cubicBezTo>
                    <a:pt x="0" y="12870"/>
                    <a:pt x="12870" y="0"/>
                    <a:pt x="28745" y="0"/>
                  </a:cubicBezTo>
                  <a:close/>
                </a:path>
              </a:pathLst>
            </a:custGeom>
            <a:solidFill>
              <a:srgbClr val="343F5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366439" y="2439901"/>
            <a:ext cx="14892861" cy="7282532"/>
            <a:chOff x="0" y="0"/>
            <a:chExt cx="3922400" cy="1918033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3922400" cy="1918033"/>
            </a:xfrm>
            <a:custGeom>
              <a:avLst/>
              <a:gdLst/>
              <a:ahLst/>
              <a:cxnLst/>
              <a:rect r="r" b="b" t="t" l="l"/>
              <a:pathLst>
                <a:path h="1918033" w="3922400">
                  <a:moveTo>
                    <a:pt x="15595" y="0"/>
                  </a:moveTo>
                  <a:lnTo>
                    <a:pt x="3906805" y="0"/>
                  </a:lnTo>
                  <a:cubicBezTo>
                    <a:pt x="3915418" y="0"/>
                    <a:pt x="3922400" y="6982"/>
                    <a:pt x="3922400" y="15595"/>
                  </a:cubicBezTo>
                  <a:lnTo>
                    <a:pt x="3922400" y="1902438"/>
                  </a:lnTo>
                  <a:cubicBezTo>
                    <a:pt x="3922400" y="1906574"/>
                    <a:pt x="3920757" y="1910541"/>
                    <a:pt x="3917832" y="1913465"/>
                  </a:cubicBezTo>
                  <a:cubicBezTo>
                    <a:pt x="3914907" y="1916390"/>
                    <a:pt x="3910941" y="1918033"/>
                    <a:pt x="3906805" y="1918033"/>
                  </a:cubicBezTo>
                  <a:lnTo>
                    <a:pt x="15595" y="1918033"/>
                  </a:lnTo>
                  <a:cubicBezTo>
                    <a:pt x="11459" y="1918033"/>
                    <a:pt x="7492" y="1916390"/>
                    <a:pt x="4568" y="1913465"/>
                  </a:cubicBezTo>
                  <a:cubicBezTo>
                    <a:pt x="1643" y="1910541"/>
                    <a:pt x="0" y="1906574"/>
                    <a:pt x="0" y="1902438"/>
                  </a:cubicBezTo>
                  <a:lnTo>
                    <a:pt x="0" y="15595"/>
                  </a:lnTo>
                  <a:cubicBezTo>
                    <a:pt x="0" y="11459"/>
                    <a:pt x="1643" y="7492"/>
                    <a:pt x="4568" y="4568"/>
                  </a:cubicBezTo>
                  <a:cubicBezTo>
                    <a:pt x="7492" y="1643"/>
                    <a:pt x="11459" y="0"/>
                    <a:pt x="15595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Hagrid Bold"/>
                </a:rPr>
                <a:t> </a:t>
              </a: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2362932"/>
            <a:ext cx="550013" cy="46751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3583194"/>
            <a:ext cx="550013" cy="550013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8847912"/>
            <a:ext cx="550013" cy="550013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6081167"/>
            <a:ext cx="550013" cy="711782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7545424"/>
            <a:ext cx="550013" cy="550013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 rot="0">
            <a:off x="2366439" y="889075"/>
            <a:ext cx="8894184" cy="1341166"/>
            <a:chOff x="0" y="0"/>
            <a:chExt cx="2342501" cy="353229"/>
          </a:xfrm>
        </p:grpSpPr>
        <p:sp>
          <p:nvSpPr>
            <p:cNvPr name="Freeform 17" id="17"/>
            <p:cNvSpPr/>
            <p:nvPr/>
          </p:nvSpPr>
          <p:spPr>
            <a:xfrm flipH="false" flipV="false">
              <a:off x="0" y="0"/>
              <a:ext cx="2342501" cy="353229"/>
            </a:xfrm>
            <a:custGeom>
              <a:avLst/>
              <a:gdLst/>
              <a:ahLst/>
              <a:cxnLst/>
              <a:rect r="r" b="b" t="t" l="l"/>
              <a:pathLst>
                <a:path h="353229" w="2342501">
                  <a:moveTo>
                    <a:pt x="26113" y="0"/>
                  </a:moveTo>
                  <a:lnTo>
                    <a:pt x="2316388" y="0"/>
                  </a:lnTo>
                  <a:cubicBezTo>
                    <a:pt x="2330810" y="0"/>
                    <a:pt x="2342501" y="11691"/>
                    <a:pt x="2342501" y="26113"/>
                  </a:cubicBezTo>
                  <a:lnTo>
                    <a:pt x="2342501" y="327115"/>
                  </a:lnTo>
                  <a:cubicBezTo>
                    <a:pt x="2342501" y="334041"/>
                    <a:pt x="2339750" y="340683"/>
                    <a:pt x="2334853" y="345580"/>
                  </a:cubicBezTo>
                  <a:cubicBezTo>
                    <a:pt x="2329955" y="350478"/>
                    <a:pt x="2323313" y="353229"/>
                    <a:pt x="2316388" y="353229"/>
                  </a:cubicBezTo>
                  <a:lnTo>
                    <a:pt x="26113" y="353229"/>
                  </a:lnTo>
                  <a:cubicBezTo>
                    <a:pt x="11691" y="353229"/>
                    <a:pt x="0" y="341537"/>
                    <a:pt x="0" y="327115"/>
                  </a:cubicBezTo>
                  <a:lnTo>
                    <a:pt x="0" y="26113"/>
                  </a:lnTo>
                  <a:cubicBezTo>
                    <a:pt x="0" y="11691"/>
                    <a:pt x="11691" y="0"/>
                    <a:pt x="26113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532980" y="1023851"/>
            <a:ext cx="1066700" cy="1071614"/>
            <a:chOff x="0" y="0"/>
            <a:chExt cx="280942" cy="282236"/>
          </a:xfrm>
        </p:grpSpPr>
        <p:sp>
          <p:nvSpPr>
            <p:cNvPr name="Freeform 20" id="20"/>
            <p:cNvSpPr/>
            <p:nvPr/>
          </p:nvSpPr>
          <p:spPr>
            <a:xfrm flipH="false" flipV="false">
              <a:off x="0" y="0"/>
              <a:ext cx="280942" cy="282236"/>
            </a:xfrm>
            <a:custGeom>
              <a:avLst/>
              <a:gdLst/>
              <a:ahLst/>
              <a:cxnLst/>
              <a:rect r="r" b="b" t="t" l="l"/>
              <a:pathLst>
                <a:path h="282236" w="280942">
                  <a:moveTo>
                    <a:pt x="140471" y="0"/>
                  </a:moveTo>
                  <a:lnTo>
                    <a:pt x="140471" y="0"/>
                  </a:lnTo>
                  <a:cubicBezTo>
                    <a:pt x="177726" y="0"/>
                    <a:pt x="213455" y="14800"/>
                    <a:pt x="239799" y="41143"/>
                  </a:cubicBezTo>
                  <a:cubicBezTo>
                    <a:pt x="266142" y="67486"/>
                    <a:pt x="280942" y="103216"/>
                    <a:pt x="280942" y="140471"/>
                  </a:cubicBezTo>
                  <a:lnTo>
                    <a:pt x="280942" y="141765"/>
                  </a:lnTo>
                  <a:cubicBezTo>
                    <a:pt x="280942" y="179020"/>
                    <a:pt x="266142" y="214749"/>
                    <a:pt x="239799" y="241093"/>
                  </a:cubicBezTo>
                  <a:cubicBezTo>
                    <a:pt x="213455" y="267436"/>
                    <a:pt x="177726" y="282236"/>
                    <a:pt x="140471" y="282236"/>
                  </a:cubicBezTo>
                  <a:lnTo>
                    <a:pt x="140471" y="282236"/>
                  </a:lnTo>
                  <a:cubicBezTo>
                    <a:pt x="103216" y="282236"/>
                    <a:pt x="67486" y="267436"/>
                    <a:pt x="41143" y="241093"/>
                  </a:cubicBezTo>
                  <a:cubicBezTo>
                    <a:pt x="14800" y="214749"/>
                    <a:pt x="0" y="179020"/>
                    <a:pt x="0" y="141765"/>
                  </a:cubicBezTo>
                  <a:lnTo>
                    <a:pt x="0" y="140471"/>
                  </a:lnTo>
                  <a:cubicBezTo>
                    <a:pt x="0" y="103216"/>
                    <a:pt x="14800" y="67486"/>
                    <a:pt x="41143" y="41143"/>
                  </a:cubicBezTo>
                  <a:cubicBezTo>
                    <a:pt x="67486" y="14800"/>
                    <a:pt x="103216" y="0"/>
                    <a:pt x="140471" y="0"/>
                  </a:cubicBezTo>
                  <a:close/>
                </a:path>
              </a:pathLst>
            </a:custGeom>
            <a:solidFill>
              <a:srgbClr val="251915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32651" y="1225980"/>
            <a:ext cx="667357" cy="667357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1244010"/>
            <a:ext cx="550013" cy="366446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 rot="0">
            <a:off x="484820" y="4626684"/>
            <a:ext cx="1387838" cy="961005"/>
            <a:chOff x="0" y="0"/>
            <a:chExt cx="365521" cy="253104"/>
          </a:xfrm>
        </p:grpSpPr>
        <p:sp>
          <p:nvSpPr>
            <p:cNvPr name="Freeform 25" id="25"/>
            <p:cNvSpPr/>
            <p:nvPr/>
          </p:nvSpPr>
          <p:spPr>
            <a:xfrm flipH="false" flipV="false">
              <a:off x="0" y="0"/>
              <a:ext cx="365521" cy="253104"/>
            </a:xfrm>
            <a:custGeom>
              <a:avLst/>
              <a:gdLst/>
              <a:ahLst/>
              <a:cxnLst/>
              <a:rect r="r" b="b" t="t" l="l"/>
              <a:pathLst>
                <a:path h="253104" w="365521">
                  <a:moveTo>
                    <a:pt x="126552" y="0"/>
                  </a:moveTo>
                  <a:lnTo>
                    <a:pt x="238969" y="0"/>
                  </a:lnTo>
                  <a:cubicBezTo>
                    <a:pt x="308862" y="0"/>
                    <a:pt x="365521" y="56659"/>
                    <a:pt x="365521" y="126552"/>
                  </a:cubicBezTo>
                  <a:lnTo>
                    <a:pt x="365521" y="126552"/>
                  </a:lnTo>
                  <a:cubicBezTo>
                    <a:pt x="365521" y="196445"/>
                    <a:pt x="308862" y="253104"/>
                    <a:pt x="238969" y="253104"/>
                  </a:cubicBezTo>
                  <a:lnTo>
                    <a:pt x="126552" y="253104"/>
                  </a:lnTo>
                  <a:cubicBezTo>
                    <a:pt x="56659" y="253104"/>
                    <a:pt x="0" y="196445"/>
                    <a:pt x="0" y="126552"/>
                  </a:cubicBezTo>
                  <a:lnTo>
                    <a:pt x="0" y="126552"/>
                  </a:lnTo>
                  <a:cubicBezTo>
                    <a:pt x="0" y="56659"/>
                    <a:pt x="56659" y="0"/>
                    <a:pt x="126552" y="0"/>
                  </a:cubicBezTo>
                  <a:close/>
                </a:path>
              </a:pathLst>
            </a:custGeom>
            <a:solidFill>
              <a:srgbClr val="343F56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4885682"/>
            <a:ext cx="550013" cy="44301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 rot="0">
            <a:off x="8263824" y="3991937"/>
            <a:ext cx="1727129" cy="2064507"/>
            <a:chOff x="0" y="0"/>
            <a:chExt cx="454882" cy="543738"/>
          </a:xfrm>
        </p:grpSpPr>
        <p:sp>
          <p:nvSpPr>
            <p:cNvPr name="Freeform 29" id="29"/>
            <p:cNvSpPr/>
            <p:nvPr/>
          </p:nvSpPr>
          <p:spPr>
            <a:xfrm flipH="false" flipV="false">
              <a:off x="0" y="0"/>
              <a:ext cx="454882" cy="543738"/>
            </a:xfrm>
            <a:custGeom>
              <a:avLst/>
              <a:gdLst/>
              <a:ahLst/>
              <a:cxnLst/>
              <a:rect r="r" b="b" t="t" l="l"/>
              <a:pathLst>
                <a:path h="543738" w="454882">
                  <a:moveTo>
                    <a:pt x="134476" y="0"/>
                  </a:moveTo>
                  <a:lnTo>
                    <a:pt x="320406" y="0"/>
                  </a:lnTo>
                  <a:cubicBezTo>
                    <a:pt x="356071" y="0"/>
                    <a:pt x="390276" y="14168"/>
                    <a:pt x="415495" y="39387"/>
                  </a:cubicBezTo>
                  <a:cubicBezTo>
                    <a:pt x="440714" y="64606"/>
                    <a:pt x="454882" y="98811"/>
                    <a:pt x="454882" y="134476"/>
                  </a:cubicBezTo>
                  <a:lnTo>
                    <a:pt x="454882" y="409262"/>
                  </a:lnTo>
                  <a:cubicBezTo>
                    <a:pt x="454882" y="444928"/>
                    <a:pt x="440714" y="479132"/>
                    <a:pt x="415495" y="504351"/>
                  </a:cubicBezTo>
                  <a:cubicBezTo>
                    <a:pt x="390276" y="529570"/>
                    <a:pt x="356071" y="543738"/>
                    <a:pt x="320406" y="543738"/>
                  </a:cubicBezTo>
                  <a:lnTo>
                    <a:pt x="134476" y="543738"/>
                  </a:lnTo>
                  <a:cubicBezTo>
                    <a:pt x="60207" y="543738"/>
                    <a:pt x="0" y="483531"/>
                    <a:pt x="0" y="409262"/>
                  </a:cubicBezTo>
                  <a:lnTo>
                    <a:pt x="0" y="134476"/>
                  </a:lnTo>
                  <a:cubicBezTo>
                    <a:pt x="0" y="98811"/>
                    <a:pt x="14168" y="64606"/>
                    <a:pt x="39387" y="39387"/>
                  </a:cubicBezTo>
                  <a:cubicBezTo>
                    <a:pt x="64606" y="14168"/>
                    <a:pt x="98811" y="0"/>
                    <a:pt x="134476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7954195" y="6783405"/>
            <a:ext cx="1727129" cy="2064507"/>
            <a:chOff x="0" y="0"/>
            <a:chExt cx="454882" cy="543738"/>
          </a:xfrm>
        </p:grpSpPr>
        <p:sp>
          <p:nvSpPr>
            <p:cNvPr name="Freeform 32" id="32"/>
            <p:cNvSpPr/>
            <p:nvPr/>
          </p:nvSpPr>
          <p:spPr>
            <a:xfrm flipH="false" flipV="false">
              <a:off x="0" y="0"/>
              <a:ext cx="454882" cy="543738"/>
            </a:xfrm>
            <a:custGeom>
              <a:avLst/>
              <a:gdLst/>
              <a:ahLst/>
              <a:cxnLst/>
              <a:rect r="r" b="b" t="t" l="l"/>
              <a:pathLst>
                <a:path h="543738" w="454882">
                  <a:moveTo>
                    <a:pt x="134476" y="0"/>
                  </a:moveTo>
                  <a:lnTo>
                    <a:pt x="320406" y="0"/>
                  </a:lnTo>
                  <a:cubicBezTo>
                    <a:pt x="356071" y="0"/>
                    <a:pt x="390276" y="14168"/>
                    <a:pt x="415495" y="39387"/>
                  </a:cubicBezTo>
                  <a:cubicBezTo>
                    <a:pt x="440714" y="64606"/>
                    <a:pt x="454882" y="98811"/>
                    <a:pt x="454882" y="134476"/>
                  </a:cubicBezTo>
                  <a:lnTo>
                    <a:pt x="454882" y="409262"/>
                  </a:lnTo>
                  <a:cubicBezTo>
                    <a:pt x="454882" y="444928"/>
                    <a:pt x="440714" y="479132"/>
                    <a:pt x="415495" y="504351"/>
                  </a:cubicBezTo>
                  <a:cubicBezTo>
                    <a:pt x="390276" y="529570"/>
                    <a:pt x="356071" y="543738"/>
                    <a:pt x="320406" y="543738"/>
                  </a:cubicBezTo>
                  <a:lnTo>
                    <a:pt x="134476" y="543738"/>
                  </a:lnTo>
                  <a:cubicBezTo>
                    <a:pt x="60207" y="543738"/>
                    <a:pt x="0" y="483531"/>
                    <a:pt x="0" y="409262"/>
                  </a:cubicBezTo>
                  <a:lnTo>
                    <a:pt x="0" y="134476"/>
                  </a:lnTo>
                  <a:cubicBezTo>
                    <a:pt x="0" y="98811"/>
                    <a:pt x="14168" y="64606"/>
                    <a:pt x="39387" y="39387"/>
                  </a:cubicBezTo>
                  <a:cubicBezTo>
                    <a:pt x="64606" y="14168"/>
                    <a:pt x="98811" y="0"/>
                    <a:pt x="134476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18"/>
          <a:srcRect l="0" t="0" r="0" b="0"/>
          <a:stretch>
            <a:fillRect/>
          </a:stretch>
        </p:blipFill>
        <p:spPr>
          <a:xfrm flipH="false" flipV="false" rot="0">
            <a:off x="7562281" y="2652586"/>
            <a:ext cx="5205348" cy="6857163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9"/>
          <a:srcRect l="0" t="0" r="0" b="0"/>
          <a:stretch>
            <a:fillRect/>
          </a:stretch>
        </p:blipFill>
        <p:spPr>
          <a:xfrm flipH="false" flipV="false" rot="0">
            <a:off x="5520370" y="2652586"/>
            <a:ext cx="2041911" cy="6857163"/>
          </a:xfrm>
          <a:prstGeom prst="rect">
            <a:avLst/>
          </a:prstGeom>
        </p:spPr>
      </p:pic>
      <p:sp>
        <p:nvSpPr>
          <p:cNvPr name="TextBox 36" id="36"/>
          <p:cNvSpPr txBox="true"/>
          <p:nvPr/>
        </p:nvSpPr>
        <p:spPr>
          <a:xfrm rot="0">
            <a:off x="3905118" y="1513935"/>
            <a:ext cx="6981980" cy="32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3600">
                <a:solidFill>
                  <a:srgbClr val="000000"/>
                </a:solidFill>
                <a:latin typeface="Hagrid Heavy"/>
              </a:rPr>
              <a:t>HIGH FIDELITY PROTOTYPE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3F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9814" y="167020"/>
            <a:ext cx="2323166" cy="9952960"/>
            <a:chOff x="0" y="0"/>
            <a:chExt cx="611863" cy="2621356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611863" cy="2621356"/>
            </a:xfrm>
            <a:custGeom>
              <a:avLst/>
              <a:gdLst/>
              <a:ahLst/>
              <a:cxnLst/>
              <a:rect r="r" b="b" t="t" l="l"/>
              <a:pathLst>
                <a:path h="2621356" w="611863">
                  <a:moveTo>
                    <a:pt x="209947" y="0"/>
                  </a:moveTo>
                  <a:lnTo>
                    <a:pt x="401916" y="0"/>
                  </a:lnTo>
                  <a:cubicBezTo>
                    <a:pt x="457597" y="0"/>
                    <a:pt x="510998" y="22119"/>
                    <a:pt x="550371" y="61492"/>
                  </a:cubicBezTo>
                  <a:cubicBezTo>
                    <a:pt x="589743" y="100865"/>
                    <a:pt x="611863" y="154265"/>
                    <a:pt x="611863" y="209947"/>
                  </a:cubicBezTo>
                  <a:lnTo>
                    <a:pt x="611863" y="2411409"/>
                  </a:lnTo>
                  <a:cubicBezTo>
                    <a:pt x="611863" y="2527359"/>
                    <a:pt x="517866" y="2621356"/>
                    <a:pt x="401916" y="2621356"/>
                  </a:cubicBezTo>
                  <a:lnTo>
                    <a:pt x="209947" y="2621356"/>
                  </a:lnTo>
                  <a:cubicBezTo>
                    <a:pt x="93996" y="2621356"/>
                    <a:pt x="0" y="2527359"/>
                    <a:pt x="0" y="2411409"/>
                  </a:cubicBezTo>
                  <a:lnTo>
                    <a:pt x="0" y="209947"/>
                  </a:lnTo>
                  <a:cubicBezTo>
                    <a:pt x="0" y="93996"/>
                    <a:pt x="93996" y="0"/>
                    <a:pt x="209947" y="0"/>
                  </a:cubicBezTo>
                  <a:close/>
                </a:path>
              </a:pathLst>
            </a:custGeom>
            <a:solidFill>
              <a:srgbClr val="A09B9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71397" y="0"/>
            <a:ext cx="16967860" cy="10287000"/>
            <a:chOff x="0" y="0"/>
            <a:chExt cx="4468901" cy="2709333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446890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468902">
                  <a:moveTo>
                    <a:pt x="28745" y="0"/>
                  </a:moveTo>
                  <a:lnTo>
                    <a:pt x="4440156" y="0"/>
                  </a:lnTo>
                  <a:cubicBezTo>
                    <a:pt x="4456032" y="0"/>
                    <a:pt x="4468902" y="12870"/>
                    <a:pt x="4468902" y="28745"/>
                  </a:cubicBezTo>
                  <a:lnTo>
                    <a:pt x="4468902" y="2680588"/>
                  </a:lnTo>
                  <a:cubicBezTo>
                    <a:pt x="4468902" y="2696464"/>
                    <a:pt x="4456032" y="2709333"/>
                    <a:pt x="4440156" y="2709333"/>
                  </a:cubicBezTo>
                  <a:lnTo>
                    <a:pt x="28745" y="2709333"/>
                  </a:lnTo>
                  <a:cubicBezTo>
                    <a:pt x="12870" y="2709333"/>
                    <a:pt x="0" y="2696464"/>
                    <a:pt x="0" y="2680588"/>
                  </a:cubicBezTo>
                  <a:lnTo>
                    <a:pt x="0" y="28745"/>
                  </a:lnTo>
                  <a:cubicBezTo>
                    <a:pt x="0" y="12870"/>
                    <a:pt x="12870" y="0"/>
                    <a:pt x="28745" y="0"/>
                  </a:cubicBezTo>
                  <a:close/>
                </a:path>
              </a:pathLst>
            </a:custGeom>
            <a:solidFill>
              <a:srgbClr val="343F5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366439" y="2439901"/>
            <a:ext cx="14892861" cy="7282532"/>
            <a:chOff x="0" y="0"/>
            <a:chExt cx="3922400" cy="1918033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3922400" cy="1918033"/>
            </a:xfrm>
            <a:custGeom>
              <a:avLst/>
              <a:gdLst/>
              <a:ahLst/>
              <a:cxnLst/>
              <a:rect r="r" b="b" t="t" l="l"/>
              <a:pathLst>
                <a:path h="1918033" w="3922400">
                  <a:moveTo>
                    <a:pt x="15595" y="0"/>
                  </a:moveTo>
                  <a:lnTo>
                    <a:pt x="3906805" y="0"/>
                  </a:lnTo>
                  <a:cubicBezTo>
                    <a:pt x="3915418" y="0"/>
                    <a:pt x="3922400" y="6982"/>
                    <a:pt x="3922400" y="15595"/>
                  </a:cubicBezTo>
                  <a:lnTo>
                    <a:pt x="3922400" y="1902438"/>
                  </a:lnTo>
                  <a:cubicBezTo>
                    <a:pt x="3922400" y="1906574"/>
                    <a:pt x="3920757" y="1910541"/>
                    <a:pt x="3917832" y="1913465"/>
                  </a:cubicBezTo>
                  <a:cubicBezTo>
                    <a:pt x="3914907" y="1916390"/>
                    <a:pt x="3910941" y="1918033"/>
                    <a:pt x="3906805" y="1918033"/>
                  </a:cubicBezTo>
                  <a:lnTo>
                    <a:pt x="15595" y="1918033"/>
                  </a:lnTo>
                  <a:cubicBezTo>
                    <a:pt x="11459" y="1918033"/>
                    <a:pt x="7492" y="1916390"/>
                    <a:pt x="4568" y="1913465"/>
                  </a:cubicBezTo>
                  <a:cubicBezTo>
                    <a:pt x="1643" y="1910541"/>
                    <a:pt x="0" y="1906574"/>
                    <a:pt x="0" y="1902438"/>
                  </a:cubicBezTo>
                  <a:lnTo>
                    <a:pt x="0" y="15595"/>
                  </a:lnTo>
                  <a:cubicBezTo>
                    <a:pt x="0" y="11459"/>
                    <a:pt x="1643" y="7492"/>
                    <a:pt x="4568" y="4568"/>
                  </a:cubicBezTo>
                  <a:cubicBezTo>
                    <a:pt x="7492" y="1643"/>
                    <a:pt x="11459" y="0"/>
                    <a:pt x="15595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Hagrid Bold"/>
                </a:rPr>
                <a:t> </a:t>
              </a: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2362932"/>
            <a:ext cx="550013" cy="46751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3583194"/>
            <a:ext cx="550013" cy="550013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8847912"/>
            <a:ext cx="550013" cy="550013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6081167"/>
            <a:ext cx="550013" cy="711782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7545424"/>
            <a:ext cx="550013" cy="550013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 rot="0">
            <a:off x="2366439" y="889075"/>
            <a:ext cx="8894184" cy="1341166"/>
            <a:chOff x="0" y="0"/>
            <a:chExt cx="2342501" cy="353229"/>
          </a:xfrm>
        </p:grpSpPr>
        <p:sp>
          <p:nvSpPr>
            <p:cNvPr name="Freeform 17" id="17"/>
            <p:cNvSpPr/>
            <p:nvPr/>
          </p:nvSpPr>
          <p:spPr>
            <a:xfrm flipH="false" flipV="false">
              <a:off x="0" y="0"/>
              <a:ext cx="2342501" cy="353229"/>
            </a:xfrm>
            <a:custGeom>
              <a:avLst/>
              <a:gdLst/>
              <a:ahLst/>
              <a:cxnLst/>
              <a:rect r="r" b="b" t="t" l="l"/>
              <a:pathLst>
                <a:path h="353229" w="2342501">
                  <a:moveTo>
                    <a:pt x="26113" y="0"/>
                  </a:moveTo>
                  <a:lnTo>
                    <a:pt x="2316388" y="0"/>
                  </a:lnTo>
                  <a:cubicBezTo>
                    <a:pt x="2330810" y="0"/>
                    <a:pt x="2342501" y="11691"/>
                    <a:pt x="2342501" y="26113"/>
                  </a:cubicBezTo>
                  <a:lnTo>
                    <a:pt x="2342501" y="327115"/>
                  </a:lnTo>
                  <a:cubicBezTo>
                    <a:pt x="2342501" y="334041"/>
                    <a:pt x="2339750" y="340683"/>
                    <a:pt x="2334853" y="345580"/>
                  </a:cubicBezTo>
                  <a:cubicBezTo>
                    <a:pt x="2329955" y="350478"/>
                    <a:pt x="2323313" y="353229"/>
                    <a:pt x="2316388" y="353229"/>
                  </a:cubicBezTo>
                  <a:lnTo>
                    <a:pt x="26113" y="353229"/>
                  </a:lnTo>
                  <a:cubicBezTo>
                    <a:pt x="11691" y="353229"/>
                    <a:pt x="0" y="341537"/>
                    <a:pt x="0" y="327115"/>
                  </a:cubicBezTo>
                  <a:lnTo>
                    <a:pt x="0" y="26113"/>
                  </a:lnTo>
                  <a:cubicBezTo>
                    <a:pt x="0" y="11691"/>
                    <a:pt x="11691" y="0"/>
                    <a:pt x="26113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532980" y="1023851"/>
            <a:ext cx="1066700" cy="1071614"/>
            <a:chOff x="0" y="0"/>
            <a:chExt cx="280942" cy="282236"/>
          </a:xfrm>
        </p:grpSpPr>
        <p:sp>
          <p:nvSpPr>
            <p:cNvPr name="Freeform 20" id="20"/>
            <p:cNvSpPr/>
            <p:nvPr/>
          </p:nvSpPr>
          <p:spPr>
            <a:xfrm flipH="false" flipV="false">
              <a:off x="0" y="0"/>
              <a:ext cx="280942" cy="282236"/>
            </a:xfrm>
            <a:custGeom>
              <a:avLst/>
              <a:gdLst/>
              <a:ahLst/>
              <a:cxnLst/>
              <a:rect r="r" b="b" t="t" l="l"/>
              <a:pathLst>
                <a:path h="282236" w="280942">
                  <a:moveTo>
                    <a:pt x="140471" y="0"/>
                  </a:moveTo>
                  <a:lnTo>
                    <a:pt x="140471" y="0"/>
                  </a:lnTo>
                  <a:cubicBezTo>
                    <a:pt x="177726" y="0"/>
                    <a:pt x="213455" y="14800"/>
                    <a:pt x="239799" y="41143"/>
                  </a:cubicBezTo>
                  <a:cubicBezTo>
                    <a:pt x="266142" y="67486"/>
                    <a:pt x="280942" y="103216"/>
                    <a:pt x="280942" y="140471"/>
                  </a:cubicBezTo>
                  <a:lnTo>
                    <a:pt x="280942" y="141765"/>
                  </a:lnTo>
                  <a:cubicBezTo>
                    <a:pt x="280942" y="179020"/>
                    <a:pt x="266142" y="214749"/>
                    <a:pt x="239799" y="241093"/>
                  </a:cubicBezTo>
                  <a:cubicBezTo>
                    <a:pt x="213455" y="267436"/>
                    <a:pt x="177726" y="282236"/>
                    <a:pt x="140471" y="282236"/>
                  </a:cubicBezTo>
                  <a:lnTo>
                    <a:pt x="140471" y="282236"/>
                  </a:lnTo>
                  <a:cubicBezTo>
                    <a:pt x="103216" y="282236"/>
                    <a:pt x="67486" y="267436"/>
                    <a:pt x="41143" y="241093"/>
                  </a:cubicBezTo>
                  <a:cubicBezTo>
                    <a:pt x="14800" y="214749"/>
                    <a:pt x="0" y="179020"/>
                    <a:pt x="0" y="141765"/>
                  </a:cubicBezTo>
                  <a:lnTo>
                    <a:pt x="0" y="140471"/>
                  </a:lnTo>
                  <a:cubicBezTo>
                    <a:pt x="0" y="103216"/>
                    <a:pt x="14800" y="67486"/>
                    <a:pt x="41143" y="41143"/>
                  </a:cubicBezTo>
                  <a:cubicBezTo>
                    <a:pt x="67486" y="14800"/>
                    <a:pt x="103216" y="0"/>
                    <a:pt x="140471" y="0"/>
                  </a:cubicBezTo>
                  <a:close/>
                </a:path>
              </a:pathLst>
            </a:custGeom>
            <a:solidFill>
              <a:srgbClr val="251915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32651" y="1225980"/>
            <a:ext cx="667357" cy="667357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1244010"/>
            <a:ext cx="550013" cy="366446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 rot="0">
            <a:off x="484820" y="4626684"/>
            <a:ext cx="1387838" cy="961005"/>
            <a:chOff x="0" y="0"/>
            <a:chExt cx="365521" cy="253104"/>
          </a:xfrm>
        </p:grpSpPr>
        <p:sp>
          <p:nvSpPr>
            <p:cNvPr name="Freeform 25" id="25"/>
            <p:cNvSpPr/>
            <p:nvPr/>
          </p:nvSpPr>
          <p:spPr>
            <a:xfrm flipH="false" flipV="false">
              <a:off x="0" y="0"/>
              <a:ext cx="365521" cy="253104"/>
            </a:xfrm>
            <a:custGeom>
              <a:avLst/>
              <a:gdLst/>
              <a:ahLst/>
              <a:cxnLst/>
              <a:rect r="r" b="b" t="t" l="l"/>
              <a:pathLst>
                <a:path h="253104" w="365521">
                  <a:moveTo>
                    <a:pt x="126552" y="0"/>
                  </a:moveTo>
                  <a:lnTo>
                    <a:pt x="238969" y="0"/>
                  </a:lnTo>
                  <a:cubicBezTo>
                    <a:pt x="308862" y="0"/>
                    <a:pt x="365521" y="56659"/>
                    <a:pt x="365521" y="126552"/>
                  </a:cubicBezTo>
                  <a:lnTo>
                    <a:pt x="365521" y="126552"/>
                  </a:lnTo>
                  <a:cubicBezTo>
                    <a:pt x="365521" y="196445"/>
                    <a:pt x="308862" y="253104"/>
                    <a:pt x="238969" y="253104"/>
                  </a:cubicBezTo>
                  <a:lnTo>
                    <a:pt x="126552" y="253104"/>
                  </a:lnTo>
                  <a:cubicBezTo>
                    <a:pt x="56659" y="253104"/>
                    <a:pt x="0" y="196445"/>
                    <a:pt x="0" y="126552"/>
                  </a:cubicBezTo>
                  <a:lnTo>
                    <a:pt x="0" y="126552"/>
                  </a:lnTo>
                  <a:cubicBezTo>
                    <a:pt x="0" y="56659"/>
                    <a:pt x="56659" y="0"/>
                    <a:pt x="126552" y="0"/>
                  </a:cubicBezTo>
                  <a:close/>
                </a:path>
              </a:pathLst>
            </a:custGeom>
            <a:solidFill>
              <a:srgbClr val="343F56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4885682"/>
            <a:ext cx="550013" cy="44301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 rot="0">
            <a:off x="7954195" y="6783405"/>
            <a:ext cx="1727129" cy="2064507"/>
            <a:chOff x="0" y="0"/>
            <a:chExt cx="454882" cy="543738"/>
          </a:xfrm>
        </p:grpSpPr>
        <p:sp>
          <p:nvSpPr>
            <p:cNvPr name="Freeform 29" id="29"/>
            <p:cNvSpPr/>
            <p:nvPr/>
          </p:nvSpPr>
          <p:spPr>
            <a:xfrm flipH="false" flipV="false">
              <a:off x="0" y="0"/>
              <a:ext cx="454882" cy="543738"/>
            </a:xfrm>
            <a:custGeom>
              <a:avLst/>
              <a:gdLst/>
              <a:ahLst/>
              <a:cxnLst/>
              <a:rect r="r" b="b" t="t" l="l"/>
              <a:pathLst>
                <a:path h="543738" w="454882">
                  <a:moveTo>
                    <a:pt x="134476" y="0"/>
                  </a:moveTo>
                  <a:lnTo>
                    <a:pt x="320406" y="0"/>
                  </a:lnTo>
                  <a:cubicBezTo>
                    <a:pt x="356071" y="0"/>
                    <a:pt x="390276" y="14168"/>
                    <a:pt x="415495" y="39387"/>
                  </a:cubicBezTo>
                  <a:cubicBezTo>
                    <a:pt x="440714" y="64606"/>
                    <a:pt x="454882" y="98811"/>
                    <a:pt x="454882" y="134476"/>
                  </a:cubicBezTo>
                  <a:lnTo>
                    <a:pt x="454882" y="409262"/>
                  </a:lnTo>
                  <a:cubicBezTo>
                    <a:pt x="454882" y="444928"/>
                    <a:pt x="440714" y="479132"/>
                    <a:pt x="415495" y="504351"/>
                  </a:cubicBezTo>
                  <a:cubicBezTo>
                    <a:pt x="390276" y="529570"/>
                    <a:pt x="356071" y="543738"/>
                    <a:pt x="320406" y="543738"/>
                  </a:cubicBezTo>
                  <a:lnTo>
                    <a:pt x="134476" y="543738"/>
                  </a:lnTo>
                  <a:cubicBezTo>
                    <a:pt x="60207" y="543738"/>
                    <a:pt x="0" y="483531"/>
                    <a:pt x="0" y="409262"/>
                  </a:cubicBezTo>
                  <a:lnTo>
                    <a:pt x="0" y="134476"/>
                  </a:lnTo>
                  <a:cubicBezTo>
                    <a:pt x="0" y="98811"/>
                    <a:pt x="14168" y="64606"/>
                    <a:pt x="39387" y="39387"/>
                  </a:cubicBezTo>
                  <a:cubicBezTo>
                    <a:pt x="64606" y="14168"/>
                    <a:pt x="98811" y="0"/>
                    <a:pt x="134476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18"/>
          <a:srcRect l="0" t="0" r="0" b="0"/>
          <a:stretch>
            <a:fillRect/>
          </a:stretch>
        </p:blipFill>
        <p:spPr>
          <a:xfrm flipH="false" flipV="false" rot="0">
            <a:off x="7115509" y="2652586"/>
            <a:ext cx="5479635" cy="6857163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3905118" y="1513935"/>
            <a:ext cx="6981980" cy="32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3600">
                <a:solidFill>
                  <a:srgbClr val="000000"/>
                </a:solidFill>
                <a:latin typeface="Hagrid Heavy"/>
              </a:rPr>
              <a:t>HIGH FIDELITY PROTOTYPE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3F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9814" y="167020"/>
            <a:ext cx="2323166" cy="9952960"/>
            <a:chOff x="0" y="0"/>
            <a:chExt cx="611863" cy="2621356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611863" cy="2621356"/>
            </a:xfrm>
            <a:custGeom>
              <a:avLst/>
              <a:gdLst/>
              <a:ahLst/>
              <a:cxnLst/>
              <a:rect r="r" b="b" t="t" l="l"/>
              <a:pathLst>
                <a:path h="2621356" w="611863">
                  <a:moveTo>
                    <a:pt x="209947" y="0"/>
                  </a:moveTo>
                  <a:lnTo>
                    <a:pt x="401916" y="0"/>
                  </a:lnTo>
                  <a:cubicBezTo>
                    <a:pt x="457597" y="0"/>
                    <a:pt x="510998" y="22119"/>
                    <a:pt x="550371" y="61492"/>
                  </a:cubicBezTo>
                  <a:cubicBezTo>
                    <a:pt x="589743" y="100865"/>
                    <a:pt x="611863" y="154265"/>
                    <a:pt x="611863" y="209947"/>
                  </a:cubicBezTo>
                  <a:lnTo>
                    <a:pt x="611863" y="2411409"/>
                  </a:lnTo>
                  <a:cubicBezTo>
                    <a:pt x="611863" y="2527359"/>
                    <a:pt x="517866" y="2621356"/>
                    <a:pt x="401916" y="2621356"/>
                  </a:cubicBezTo>
                  <a:lnTo>
                    <a:pt x="209947" y="2621356"/>
                  </a:lnTo>
                  <a:cubicBezTo>
                    <a:pt x="93996" y="2621356"/>
                    <a:pt x="0" y="2527359"/>
                    <a:pt x="0" y="2411409"/>
                  </a:cubicBezTo>
                  <a:lnTo>
                    <a:pt x="0" y="209947"/>
                  </a:lnTo>
                  <a:cubicBezTo>
                    <a:pt x="0" y="93996"/>
                    <a:pt x="93996" y="0"/>
                    <a:pt x="209947" y="0"/>
                  </a:cubicBezTo>
                  <a:close/>
                </a:path>
              </a:pathLst>
            </a:custGeom>
            <a:solidFill>
              <a:srgbClr val="A09B9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71397" y="0"/>
            <a:ext cx="16967860" cy="10287000"/>
            <a:chOff x="0" y="0"/>
            <a:chExt cx="4468901" cy="2709333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446890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468902">
                  <a:moveTo>
                    <a:pt x="28745" y="0"/>
                  </a:moveTo>
                  <a:lnTo>
                    <a:pt x="4440156" y="0"/>
                  </a:lnTo>
                  <a:cubicBezTo>
                    <a:pt x="4456032" y="0"/>
                    <a:pt x="4468902" y="12870"/>
                    <a:pt x="4468902" y="28745"/>
                  </a:cubicBezTo>
                  <a:lnTo>
                    <a:pt x="4468902" y="2680588"/>
                  </a:lnTo>
                  <a:cubicBezTo>
                    <a:pt x="4468902" y="2696464"/>
                    <a:pt x="4456032" y="2709333"/>
                    <a:pt x="4440156" y="2709333"/>
                  </a:cubicBezTo>
                  <a:lnTo>
                    <a:pt x="28745" y="2709333"/>
                  </a:lnTo>
                  <a:cubicBezTo>
                    <a:pt x="12870" y="2709333"/>
                    <a:pt x="0" y="2696464"/>
                    <a:pt x="0" y="2680588"/>
                  </a:cubicBezTo>
                  <a:lnTo>
                    <a:pt x="0" y="28745"/>
                  </a:lnTo>
                  <a:cubicBezTo>
                    <a:pt x="0" y="12870"/>
                    <a:pt x="12870" y="0"/>
                    <a:pt x="28745" y="0"/>
                  </a:cubicBezTo>
                  <a:close/>
                </a:path>
              </a:pathLst>
            </a:custGeom>
            <a:solidFill>
              <a:srgbClr val="343F5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366439" y="2439901"/>
            <a:ext cx="14892861" cy="7282532"/>
            <a:chOff x="0" y="0"/>
            <a:chExt cx="3922400" cy="1918033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3922400" cy="1918033"/>
            </a:xfrm>
            <a:custGeom>
              <a:avLst/>
              <a:gdLst/>
              <a:ahLst/>
              <a:cxnLst/>
              <a:rect r="r" b="b" t="t" l="l"/>
              <a:pathLst>
                <a:path h="1918033" w="3922400">
                  <a:moveTo>
                    <a:pt x="15595" y="0"/>
                  </a:moveTo>
                  <a:lnTo>
                    <a:pt x="3906805" y="0"/>
                  </a:lnTo>
                  <a:cubicBezTo>
                    <a:pt x="3915418" y="0"/>
                    <a:pt x="3922400" y="6982"/>
                    <a:pt x="3922400" y="15595"/>
                  </a:cubicBezTo>
                  <a:lnTo>
                    <a:pt x="3922400" y="1902438"/>
                  </a:lnTo>
                  <a:cubicBezTo>
                    <a:pt x="3922400" y="1906574"/>
                    <a:pt x="3920757" y="1910541"/>
                    <a:pt x="3917832" y="1913465"/>
                  </a:cubicBezTo>
                  <a:cubicBezTo>
                    <a:pt x="3914907" y="1916390"/>
                    <a:pt x="3910941" y="1918033"/>
                    <a:pt x="3906805" y="1918033"/>
                  </a:cubicBezTo>
                  <a:lnTo>
                    <a:pt x="15595" y="1918033"/>
                  </a:lnTo>
                  <a:cubicBezTo>
                    <a:pt x="11459" y="1918033"/>
                    <a:pt x="7492" y="1916390"/>
                    <a:pt x="4568" y="1913465"/>
                  </a:cubicBezTo>
                  <a:cubicBezTo>
                    <a:pt x="1643" y="1910541"/>
                    <a:pt x="0" y="1906574"/>
                    <a:pt x="0" y="1902438"/>
                  </a:cubicBezTo>
                  <a:lnTo>
                    <a:pt x="0" y="15595"/>
                  </a:lnTo>
                  <a:cubicBezTo>
                    <a:pt x="0" y="11459"/>
                    <a:pt x="1643" y="7492"/>
                    <a:pt x="4568" y="4568"/>
                  </a:cubicBezTo>
                  <a:cubicBezTo>
                    <a:pt x="7492" y="1643"/>
                    <a:pt x="11459" y="0"/>
                    <a:pt x="15595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Hagrid Bold"/>
                </a:rPr>
                <a:t> </a:t>
              </a: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2362932"/>
            <a:ext cx="550013" cy="46751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3583194"/>
            <a:ext cx="550013" cy="550013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8847912"/>
            <a:ext cx="550013" cy="550013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6081167"/>
            <a:ext cx="550013" cy="711782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7545424"/>
            <a:ext cx="550013" cy="550013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 rot="0">
            <a:off x="2366439" y="889075"/>
            <a:ext cx="8894184" cy="1341166"/>
            <a:chOff x="0" y="0"/>
            <a:chExt cx="2342501" cy="353229"/>
          </a:xfrm>
        </p:grpSpPr>
        <p:sp>
          <p:nvSpPr>
            <p:cNvPr name="Freeform 17" id="17"/>
            <p:cNvSpPr/>
            <p:nvPr/>
          </p:nvSpPr>
          <p:spPr>
            <a:xfrm flipH="false" flipV="false">
              <a:off x="0" y="0"/>
              <a:ext cx="2342501" cy="353229"/>
            </a:xfrm>
            <a:custGeom>
              <a:avLst/>
              <a:gdLst/>
              <a:ahLst/>
              <a:cxnLst/>
              <a:rect r="r" b="b" t="t" l="l"/>
              <a:pathLst>
                <a:path h="353229" w="2342501">
                  <a:moveTo>
                    <a:pt x="26113" y="0"/>
                  </a:moveTo>
                  <a:lnTo>
                    <a:pt x="2316388" y="0"/>
                  </a:lnTo>
                  <a:cubicBezTo>
                    <a:pt x="2330810" y="0"/>
                    <a:pt x="2342501" y="11691"/>
                    <a:pt x="2342501" y="26113"/>
                  </a:cubicBezTo>
                  <a:lnTo>
                    <a:pt x="2342501" y="327115"/>
                  </a:lnTo>
                  <a:cubicBezTo>
                    <a:pt x="2342501" y="334041"/>
                    <a:pt x="2339750" y="340683"/>
                    <a:pt x="2334853" y="345580"/>
                  </a:cubicBezTo>
                  <a:cubicBezTo>
                    <a:pt x="2329955" y="350478"/>
                    <a:pt x="2323313" y="353229"/>
                    <a:pt x="2316388" y="353229"/>
                  </a:cubicBezTo>
                  <a:lnTo>
                    <a:pt x="26113" y="353229"/>
                  </a:lnTo>
                  <a:cubicBezTo>
                    <a:pt x="11691" y="353229"/>
                    <a:pt x="0" y="341537"/>
                    <a:pt x="0" y="327115"/>
                  </a:cubicBezTo>
                  <a:lnTo>
                    <a:pt x="0" y="26113"/>
                  </a:lnTo>
                  <a:cubicBezTo>
                    <a:pt x="0" y="11691"/>
                    <a:pt x="11691" y="0"/>
                    <a:pt x="26113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532980" y="1023851"/>
            <a:ext cx="1066700" cy="1071614"/>
            <a:chOff x="0" y="0"/>
            <a:chExt cx="280942" cy="282236"/>
          </a:xfrm>
        </p:grpSpPr>
        <p:sp>
          <p:nvSpPr>
            <p:cNvPr name="Freeform 20" id="20"/>
            <p:cNvSpPr/>
            <p:nvPr/>
          </p:nvSpPr>
          <p:spPr>
            <a:xfrm flipH="false" flipV="false">
              <a:off x="0" y="0"/>
              <a:ext cx="280942" cy="282236"/>
            </a:xfrm>
            <a:custGeom>
              <a:avLst/>
              <a:gdLst/>
              <a:ahLst/>
              <a:cxnLst/>
              <a:rect r="r" b="b" t="t" l="l"/>
              <a:pathLst>
                <a:path h="282236" w="280942">
                  <a:moveTo>
                    <a:pt x="140471" y="0"/>
                  </a:moveTo>
                  <a:lnTo>
                    <a:pt x="140471" y="0"/>
                  </a:lnTo>
                  <a:cubicBezTo>
                    <a:pt x="177726" y="0"/>
                    <a:pt x="213455" y="14800"/>
                    <a:pt x="239799" y="41143"/>
                  </a:cubicBezTo>
                  <a:cubicBezTo>
                    <a:pt x="266142" y="67486"/>
                    <a:pt x="280942" y="103216"/>
                    <a:pt x="280942" y="140471"/>
                  </a:cubicBezTo>
                  <a:lnTo>
                    <a:pt x="280942" y="141765"/>
                  </a:lnTo>
                  <a:cubicBezTo>
                    <a:pt x="280942" y="179020"/>
                    <a:pt x="266142" y="214749"/>
                    <a:pt x="239799" y="241093"/>
                  </a:cubicBezTo>
                  <a:cubicBezTo>
                    <a:pt x="213455" y="267436"/>
                    <a:pt x="177726" y="282236"/>
                    <a:pt x="140471" y="282236"/>
                  </a:cubicBezTo>
                  <a:lnTo>
                    <a:pt x="140471" y="282236"/>
                  </a:lnTo>
                  <a:cubicBezTo>
                    <a:pt x="103216" y="282236"/>
                    <a:pt x="67486" y="267436"/>
                    <a:pt x="41143" y="241093"/>
                  </a:cubicBezTo>
                  <a:cubicBezTo>
                    <a:pt x="14800" y="214749"/>
                    <a:pt x="0" y="179020"/>
                    <a:pt x="0" y="141765"/>
                  </a:cubicBezTo>
                  <a:lnTo>
                    <a:pt x="0" y="140471"/>
                  </a:lnTo>
                  <a:cubicBezTo>
                    <a:pt x="0" y="103216"/>
                    <a:pt x="14800" y="67486"/>
                    <a:pt x="41143" y="41143"/>
                  </a:cubicBezTo>
                  <a:cubicBezTo>
                    <a:pt x="67486" y="14800"/>
                    <a:pt x="103216" y="0"/>
                    <a:pt x="140471" y="0"/>
                  </a:cubicBezTo>
                  <a:close/>
                </a:path>
              </a:pathLst>
            </a:custGeom>
            <a:solidFill>
              <a:srgbClr val="251915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32651" y="1225980"/>
            <a:ext cx="667357" cy="667357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1244010"/>
            <a:ext cx="550013" cy="366446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 rot="0">
            <a:off x="484820" y="4626684"/>
            <a:ext cx="1387838" cy="961005"/>
            <a:chOff x="0" y="0"/>
            <a:chExt cx="365521" cy="253104"/>
          </a:xfrm>
        </p:grpSpPr>
        <p:sp>
          <p:nvSpPr>
            <p:cNvPr name="Freeform 25" id="25"/>
            <p:cNvSpPr/>
            <p:nvPr/>
          </p:nvSpPr>
          <p:spPr>
            <a:xfrm flipH="false" flipV="false">
              <a:off x="0" y="0"/>
              <a:ext cx="365521" cy="253104"/>
            </a:xfrm>
            <a:custGeom>
              <a:avLst/>
              <a:gdLst/>
              <a:ahLst/>
              <a:cxnLst/>
              <a:rect r="r" b="b" t="t" l="l"/>
              <a:pathLst>
                <a:path h="253104" w="365521">
                  <a:moveTo>
                    <a:pt x="126552" y="0"/>
                  </a:moveTo>
                  <a:lnTo>
                    <a:pt x="238969" y="0"/>
                  </a:lnTo>
                  <a:cubicBezTo>
                    <a:pt x="308862" y="0"/>
                    <a:pt x="365521" y="56659"/>
                    <a:pt x="365521" y="126552"/>
                  </a:cubicBezTo>
                  <a:lnTo>
                    <a:pt x="365521" y="126552"/>
                  </a:lnTo>
                  <a:cubicBezTo>
                    <a:pt x="365521" y="196445"/>
                    <a:pt x="308862" y="253104"/>
                    <a:pt x="238969" y="253104"/>
                  </a:cubicBezTo>
                  <a:lnTo>
                    <a:pt x="126552" y="253104"/>
                  </a:lnTo>
                  <a:cubicBezTo>
                    <a:pt x="56659" y="253104"/>
                    <a:pt x="0" y="196445"/>
                    <a:pt x="0" y="126552"/>
                  </a:cubicBezTo>
                  <a:lnTo>
                    <a:pt x="0" y="126552"/>
                  </a:lnTo>
                  <a:cubicBezTo>
                    <a:pt x="0" y="56659"/>
                    <a:pt x="56659" y="0"/>
                    <a:pt x="126552" y="0"/>
                  </a:cubicBezTo>
                  <a:close/>
                </a:path>
              </a:pathLst>
            </a:custGeom>
            <a:solidFill>
              <a:srgbClr val="343F56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4885682"/>
            <a:ext cx="550013" cy="44301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 rot="0">
            <a:off x="7954195" y="6783405"/>
            <a:ext cx="1727129" cy="2064507"/>
            <a:chOff x="0" y="0"/>
            <a:chExt cx="454882" cy="543738"/>
          </a:xfrm>
        </p:grpSpPr>
        <p:sp>
          <p:nvSpPr>
            <p:cNvPr name="Freeform 29" id="29"/>
            <p:cNvSpPr/>
            <p:nvPr/>
          </p:nvSpPr>
          <p:spPr>
            <a:xfrm flipH="false" flipV="false">
              <a:off x="0" y="0"/>
              <a:ext cx="454882" cy="543738"/>
            </a:xfrm>
            <a:custGeom>
              <a:avLst/>
              <a:gdLst/>
              <a:ahLst/>
              <a:cxnLst/>
              <a:rect r="r" b="b" t="t" l="l"/>
              <a:pathLst>
                <a:path h="543738" w="454882">
                  <a:moveTo>
                    <a:pt x="134476" y="0"/>
                  </a:moveTo>
                  <a:lnTo>
                    <a:pt x="320406" y="0"/>
                  </a:lnTo>
                  <a:cubicBezTo>
                    <a:pt x="356071" y="0"/>
                    <a:pt x="390276" y="14168"/>
                    <a:pt x="415495" y="39387"/>
                  </a:cubicBezTo>
                  <a:cubicBezTo>
                    <a:pt x="440714" y="64606"/>
                    <a:pt x="454882" y="98811"/>
                    <a:pt x="454882" y="134476"/>
                  </a:cubicBezTo>
                  <a:lnTo>
                    <a:pt x="454882" y="409262"/>
                  </a:lnTo>
                  <a:cubicBezTo>
                    <a:pt x="454882" y="444928"/>
                    <a:pt x="440714" y="479132"/>
                    <a:pt x="415495" y="504351"/>
                  </a:cubicBezTo>
                  <a:cubicBezTo>
                    <a:pt x="390276" y="529570"/>
                    <a:pt x="356071" y="543738"/>
                    <a:pt x="320406" y="543738"/>
                  </a:cubicBezTo>
                  <a:lnTo>
                    <a:pt x="134476" y="543738"/>
                  </a:lnTo>
                  <a:cubicBezTo>
                    <a:pt x="60207" y="543738"/>
                    <a:pt x="0" y="483531"/>
                    <a:pt x="0" y="409262"/>
                  </a:cubicBezTo>
                  <a:lnTo>
                    <a:pt x="0" y="134476"/>
                  </a:lnTo>
                  <a:cubicBezTo>
                    <a:pt x="0" y="98811"/>
                    <a:pt x="14168" y="64606"/>
                    <a:pt x="39387" y="39387"/>
                  </a:cubicBezTo>
                  <a:cubicBezTo>
                    <a:pt x="64606" y="14168"/>
                    <a:pt x="98811" y="0"/>
                    <a:pt x="134476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18"/>
          <a:srcRect l="0" t="0" r="0" b="0"/>
          <a:stretch>
            <a:fillRect/>
          </a:stretch>
        </p:blipFill>
        <p:spPr>
          <a:xfrm flipH="false" flipV="false" rot="0">
            <a:off x="7115509" y="2652586"/>
            <a:ext cx="5479635" cy="6857163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3905118" y="1513935"/>
            <a:ext cx="6981980" cy="32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3600">
                <a:solidFill>
                  <a:srgbClr val="000000"/>
                </a:solidFill>
                <a:latin typeface="Hagrid Heavy"/>
              </a:rPr>
              <a:t>HIGH FIDELITY PROTOTYPE</a:t>
            </a:r>
          </a:p>
        </p:txBody>
      </p:sp>
      <p:grpSp>
        <p:nvGrpSpPr>
          <p:cNvPr name="Group 33" id="33"/>
          <p:cNvGrpSpPr>
            <a:grpSpLocks noChangeAspect="true"/>
          </p:cNvGrpSpPr>
          <p:nvPr/>
        </p:nvGrpSpPr>
        <p:grpSpPr>
          <a:xfrm rot="0">
            <a:off x="2732651" y="2755894"/>
            <a:ext cx="6085109" cy="4259576"/>
            <a:chOff x="0" y="0"/>
            <a:chExt cx="6350000" cy="4445000"/>
          </a:xfrm>
        </p:grpSpPr>
        <p:sp>
          <p:nvSpPr>
            <p:cNvPr name="Freeform 34" id="34"/>
            <p:cNvSpPr/>
            <p:nvPr/>
          </p:nvSpPr>
          <p:spPr>
            <a:xfrm flipH="false" flipV="false">
              <a:off x="0" y="0"/>
              <a:ext cx="6350000" cy="4445000"/>
            </a:xfrm>
            <a:custGeom>
              <a:avLst/>
              <a:gdLst/>
              <a:ahLst/>
              <a:cxnLst/>
              <a:rect r="r" b="b" t="t" l="l"/>
              <a:pathLst>
                <a:path h="4445000" w="6350000">
                  <a:moveTo>
                    <a:pt x="0" y="3429000"/>
                  </a:move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5334000" y="0"/>
                  </a:lnTo>
                  <a:cubicBezTo>
                    <a:pt x="5895340" y="0"/>
                    <a:pt x="6350000" y="454660"/>
                    <a:pt x="6350000" y="1016000"/>
                  </a:cubicBezTo>
                  <a:lnTo>
                    <a:pt x="6350000" y="3429000"/>
                  </a:lnTo>
                  <a:cubicBezTo>
                    <a:pt x="6350000" y="3990340"/>
                    <a:pt x="5895340" y="4445000"/>
                    <a:pt x="5334000" y="4445000"/>
                  </a:cubicBezTo>
                  <a:lnTo>
                    <a:pt x="1016000" y="4445000"/>
                  </a:lnTo>
                  <a:cubicBezTo>
                    <a:pt x="454660" y="4445000"/>
                    <a:pt x="0" y="3990340"/>
                    <a:pt x="0" y="3429000"/>
                  </a:cubicBezTo>
                  <a:close/>
                </a:path>
              </a:pathLst>
            </a:custGeom>
            <a:blipFill>
              <a:blip r:embed="rId19"/>
              <a:stretch>
                <a:fillRect l="-8273" r="-100797" t="-43718" b="-230038"/>
              </a:stretch>
            </a:blipFill>
          </p:spPr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3F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9814" y="167020"/>
            <a:ext cx="2323166" cy="9952960"/>
            <a:chOff x="0" y="0"/>
            <a:chExt cx="611863" cy="2621356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611863" cy="2621356"/>
            </a:xfrm>
            <a:custGeom>
              <a:avLst/>
              <a:gdLst/>
              <a:ahLst/>
              <a:cxnLst/>
              <a:rect r="r" b="b" t="t" l="l"/>
              <a:pathLst>
                <a:path h="2621356" w="611863">
                  <a:moveTo>
                    <a:pt x="209947" y="0"/>
                  </a:moveTo>
                  <a:lnTo>
                    <a:pt x="401916" y="0"/>
                  </a:lnTo>
                  <a:cubicBezTo>
                    <a:pt x="457597" y="0"/>
                    <a:pt x="510998" y="22119"/>
                    <a:pt x="550371" y="61492"/>
                  </a:cubicBezTo>
                  <a:cubicBezTo>
                    <a:pt x="589743" y="100865"/>
                    <a:pt x="611863" y="154265"/>
                    <a:pt x="611863" y="209947"/>
                  </a:cubicBezTo>
                  <a:lnTo>
                    <a:pt x="611863" y="2411409"/>
                  </a:lnTo>
                  <a:cubicBezTo>
                    <a:pt x="611863" y="2527359"/>
                    <a:pt x="517866" y="2621356"/>
                    <a:pt x="401916" y="2621356"/>
                  </a:cubicBezTo>
                  <a:lnTo>
                    <a:pt x="209947" y="2621356"/>
                  </a:lnTo>
                  <a:cubicBezTo>
                    <a:pt x="93996" y="2621356"/>
                    <a:pt x="0" y="2527359"/>
                    <a:pt x="0" y="2411409"/>
                  </a:cubicBezTo>
                  <a:lnTo>
                    <a:pt x="0" y="209947"/>
                  </a:lnTo>
                  <a:cubicBezTo>
                    <a:pt x="0" y="93996"/>
                    <a:pt x="93996" y="0"/>
                    <a:pt x="209947" y="0"/>
                  </a:cubicBezTo>
                  <a:close/>
                </a:path>
              </a:pathLst>
            </a:custGeom>
            <a:solidFill>
              <a:srgbClr val="A09B9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71397" y="0"/>
            <a:ext cx="16967860" cy="10287000"/>
            <a:chOff x="0" y="0"/>
            <a:chExt cx="4468901" cy="2709333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446890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468902">
                  <a:moveTo>
                    <a:pt x="28745" y="0"/>
                  </a:moveTo>
                  <a:lnTo>
                    <a:pt x="4440156" y="0"/>
                  </a:lnTo>
                  <a:cubicBezTo>
                    <a:pt x="4456032" y="0"/>
                    <a:pt x="4468902" y="12870"/>
                    <a:pt x="4468902" y="28745"/>
                  </a:cubicBezTo>
                  <a:lnTo>
                    <a:pt x="4468902" y="2680588"/>
                  </a:lnTo>
                  <a:cubicBezTo>
                    <a:pt x="4468902" y="2696464"/>
                    <a:pt x="4456032" y="2709333"/>
                    <a:pt x="4440156" y="2709333"/>
                  </a:cubicBezTo>
                  <a:lnTo>
                    <a:pt x="28745" y="2709333"/>
                  </a:lnTo>
                  <a:cubicBezTo>
                    <a:pt x="12870" y="2709333"/>
                    <a:pt x="0" y="2696464"/>
                    <a:pt x="0" y="2680588"/>
                  </a:cubicBezTo>
                  <a:lnTo>
                    <a:pt x="0" y="28745"/>
                  </a:lnTo>
                  <a:cubicBezTo>
                    <a:pt x="0" y="12870"/>
                    <a:pt x="12870" y="0"/>
                    <a:pt x="28745" y="0"/>
                  </a:cubicBezTo>
                  <a:close/>
                </a:path>
              </a:pathLst>
            </a:custGeom>
            <a:solidFill>
              <a:srgbClr val="343F5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366439" y="2439901"/>
            <a:ext cx="14892861" cy="7282532"/>
            <a:chOff x="0" y="0"/>
            <a:chExt cx="3922400" cy="1918033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3922400" cy="1918033"/>
            </a:xfrm>
            <a:custGeom>
              <a:avLst/>
              <a:gdLst/>
              <a:ahLst/>
              <a:cxnLst/>
              <a:rect r="r" b="b" t="t" l="l"/>
              <a:pathLst>
                <a:path h="1918033" w="3922400">
                  <a:moveTo>
                    <a:pt x="15595" y="0"/>
                  </a:moveTo>
                  <a:lnTo>
                    <a:pt x="3906805" y="0"/>
                  </a:lnTo>
                  <a:cubicBezTo>
                    <a:pt x="3915418" y="0"/>
                    <a:pt x="3922400" y="6982"/>
                    <a:pt x="3922400" y="15595"/>
                  </a:cubicBezTo>
                  <a:lnTo>
                    <a:pt x="3922400" y="1902438"/>
                  </a:lnTo>
                  <a:cubicBezTo>
                    <a:pt x="3922400" y="1906574"/>
                    <a:pt x="3920757" y="1910541"/>
                    <a:pt x="3917832" y="1913465"/>
                  </a:cubicBezTo>
                  <a:cubicBezTo>
                    <a:pt x="3914907" y="1916390"/>
                    <a:pt x="3910941" y="1918033"/>
                    <a:pt x="3906805" y="1918033"/>
                  </a:cubicBezTo>
                  <a:lnTo>
                    <a:pt x="15595" y="1918033"/>
                  </a:lnTo>
                  <a:cubicBezTo>
                    <a:pt x="11459" y="1918033"/>
                    <a:pt x="7492" y="1916390"/>
                    <a:pt x="4568" y="1913465"/>
                  </a:cubicBezTo>
                  <a:cubicBezTo>
                    <a:pt x="1643" y="1910541"/>
                    <a:pt x="0" y="1906574"/>
                    <a:pt x="0" y="1902438"/>
                  </a:cubicBezTo>
                  <a:lnTo>
                    <a:pt x="0" y="15595"/>
                  </a:lnTo>
                  <a:cubicBezTo>
                    <a:pt x="0" y="11459"/>
                    <a:pt x="1643" y="7492"/>
                    <a:pt x="4568" y="4568"/>
                  </a:cubicBezTo>
                  <a:cubicBezTo>
                    <a:pt x="7492" y="1643"/>
                    <a:pt x="11459" y="0"/>
                    <a:pt x="15595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Hagrid Bold"/>
                </a:rPr>
                <a:t> </a:t>
              </a: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2362932"/>
            <a:ext cx="550013" cy="46751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3583194"/>
            <a:ext cx="550013" cy="550013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8847912"/>
            <a:ext cx="550013" cy="550013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6081167"/>
            <a:ext cx="550013" cy="711782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7545424"/>
            <a:ext cx="550013" cy="550013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 rot="0">
            <a:off x="2366439" y="889075"/>
            <a:ext cx="8894184" cy="1341166"/>
            <a:chOff x="0" y="0"/>
            <a:chExt cx="2342501" cy="353229"/>
          </a:xfrm>
        </p:grpSpPr>
        <p:sp>
          <p:nvSpPr>
            <p:cNvPr name="Freeform 17" id="17"/>
            <p:cNvSpPr/>
            <p:nvPr/>
          </p:nvSpPr>
          <p:spPr>
            <a:xfrm flipH="false" flipV="false">
              <a:off x="0" y="0"/>
              <a:ext cx="2342501" cy="353229"/>
            </a:xfrm>
            <a:custGeom>
              <a:avLst/>
              <a:gdLst/>
              <a:ahLst/>
              <a:cxnLst/>
              <a:rect r="r" b="b" t="t" l="l"/>
              <a:pathLst>
                <a:path h="353229" w="2342501">
                  <a:moveTo>
                    <a:pt x="26113" y="0"/>
                  </a:moveTo>
                  <a:lnTo>
                    <a:pt x="2316388" y="0"/>
                  </a:lnTo>
                  <a:cubicBezTo>
                    <a:pt x="2330810" y="0"/>
                    <a:pt x="2342501" y="11691"/>
                    <a:pt x="2342501" y="26113"/>
                  </a:cubicBezTo>
                  <a:lnTo>
                    <a:pt x="2342501" y="327115"/>
                  </a:lnTo>
                  <a:cubicBezTo>
                    <a:pt x="2342501" y="334041"/>
                    <a:pt x="2339750" y="340683"/>
                    <a:pt x="2334853" y="345580"/>
                  </a:cubicBezTo>
                  <a:cubicBezTo>
                    <a:pt x="2329955" y="350478"/>
                    <a:pt x="2323313" y="353229"/>
                    <a:pt x="2316388" y="353229"/>
                  </a:cubicBezTo>
                  <a:lnTo>
                    <a:pt x="26113" y="353229"/>
                  </a:lnTo>
                  <a:cubicBezTo>
                    <a:pt x="11691" y="353229"/>
                    <a:pt x="0" y="341537"/>
                    <a:pt x="0" y="327115"/>
                  </a:cubicBezTo>
                  <a:lnTo>
                    <a:pt x="0" y="26113"/>
                  </a:lnTo>
                  <a:cubicBezTo>
                    <a:pt x="0" y="11691"/>
                    <a:pt x="11691" y="0"/>
                    <a:pt x="26113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532980" y="1023851"/>
            <a:ext cx="1066700" cy="1071614"/>
            <a:chOff x="0" y="0"/>
            <a:chExt cx="280942" cy="282236"/>
          </a:xfrm>
        </p:grpSpPr>
        <p:sp>
          <p:nvSpPr>
            <p:cNvPr name="Freeform 20" id="20"/>
            <p:cNvSpPr/>
            <p:nvPr/>
          </p:nvSpPr>
          <p:spPr>
            <a:xfrm flipH="false" flipV="false">
              <a:off x="0" y="0"/>
              <a:ext cx="280942" cy="282236"/>
            </a:xfrm>
            <a:custGeom>
              <a:avLst/>
              <a:gdLst/>
              <a:ahLst/>
              <a:cxnLst/>
              <a:rect r="r" b="b" t="t" l="l"/>
              <a:pathLst>
                <a:path h="282236" w="280942">
                  <a:moveTo>
                    <a:pt x="140471" y="0"/>
                  </a:moveTo>
                  <a:lnTo>
                    <a:pt x="140471" y="0"/>
                  </a:lnTo>
                  <a:cubicBezTo>
                    <a:pt x="177726" y="0"/>
                    <a:pt x="213455" y="14800"/>
                    <a:pt x="239799" y="41143"/>
                  </a:cubicBezTo>
                  <a:cubicBezTo>
                    <a:pt x="266142" y="67486"/>
                    <a:pt x="280942" y="103216"/>
                    <a:pt x="280942" y="140471"/>
                  </a:cubicBezTo>
                  <a:lnTo>
                    <a:pt x="280942" y="141765"/>
                  </a:lnTo>
                  <a:cubicBezTo>
                    <a:pt x="280942" y="179020"/>
                    <a:pt x="266142" y="214749"/>
                    <a:pt x="239799" y="241093"/>
                  </a:cubicBezTo>
                  <a:cubicBezTo>
                    <a:pt x="213455" y="267436"/>
                    <a:pt x="177726" y="282236"/>
                    <a:pt x="140471" y="282236"/>
                  </a:cubicBezTo>
                  <a:lnTo>
                    <a:pt x="140471" y="282236"/>
                  </a:lnTo>
                  <a:cubicBezTo>
                    <a:pt x="103216" y="282236"/>
                    <a:pt x="67486" y="267436"/>
                    <a:pt x="41143" y="241093"/>
                  </a:cubicBezTo>
                  <a:cubicBezTo>
                    <a:pt x="14800" y="214749"/>
                    <a:pt x="0" y="179020"/>
                    <a:pt x="0" y="141765"/>
                  </a:cubicBezTo>
                  <a:lnTo>
                    <a:pt x="0" y="140471"/>
                  </a:lnTo>
                  <a:cubicBezTo>
                    <a:pt x="0" y="103216"/>
                    <a:pt x="14800" y="67486"/>
                    <a:pt x="41143" y="41143"/>
                  </a:cubicBezTo>
                  <a:cubicBezTo>
                    <a:pt x="67486" y="14800"/>
                    <a:pt x="103216" y="0"/>
                    <a:pt x="140471" y="0"/>
                  </a:cubicBezTo>
                  <a:close/>
                </a:path>
              </a:pathLst>
            </a:custGeom>
            <a:solidFill>
              <a:srgbClr val="251915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32651" y="1225980"/>
            <a:ext cx="667357" cy="667357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1244010"/>
            <a:ext cx="550013" cy="366446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 rot="0">
            <a:off x="484820" y="4626684"/>
            <a:ext cx="1387838" cy="961005"/>
            <a:chOff x="0" y="0"/>
            <a:chExt cx="365521" cy="253104"/>
          </a:xfrm>
        </p:grpSpPr>
        <p:sp>
          <p:nvSpPr>
            <p:cNvPr name="Freeform 25" id="25"/>
            <p:cNvSpPr/>
            <p:nvPr/>
          </p:nvSpPr>
          <p:spPr>
            <a:xfrm flipH="false" flipV="false">
              <a:off x="0" y="0"/>
              <a:ext cx="365521" cy="253104"/>
            </a:xfrm>
            <a:custGeom>
              <a:avLst/>
              <a:gdLst/>
              <a:ahLst/>
              <a:cxnLst/>
              <a:rect r="r" b="b" t="t" l="l"/>
              <a:pathLst>
                <a:path h="253104" w="365521">
                  <a:moveTo>
                    <a:pt x="126552" y="0"/>
                  </a:moveTo>
                  <a:lnTo>
                    <a:pt x="238969" y="0"/>
                  </a:lnTo>
                  <a:cubicBezTo>
                    <a:pt x="308862" y="0"/>
                    <a:pt x="365521" y="56659"/>
                    <a:pt x="365521" y="126552"/>
                  </a:cubicBezTo>
                  <a:lnTo>
                    <a:pt x="365521" y="126552"/>
                  </a:lnTo>
                  <a:cubicBezTo>
                    <a:pt x="365521" y="196445"/>
                    <a:pt x="308862" y="253104"/>
                    <a:pt x="238969" y="253104"/>
                  </a:cubicBezTo>
                  <a:lnTo>
                    <a:pt x="126552" y="253104"/>
                  </a:lnTo>
                  <a:cubicBezTo>
                    <a:pt x="56659" y="253104"/>
                    <a:pt x="0" y="196445"/>
                    <a:pt x="0" y="126552"/>
                  </a:cubicBezTo>
                  <a:lnTo>
                    <a:pt x="0" y="126552"/>
                  </a:lnTo>
                  <a:cubicBezTo>
                    <a:pt x="0" y="56659"/>
                    <a:pt x="56659" y="0"/>
                    <a:pt x="126552" y="0"/>
                  </a:cubicBezTo>
                  <a:close/>
                </a:path>
              </a:pathLst>
            </a:custGeom>
            <a:solidFill>
              <a:srgbClr val="343F56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4885682"/>
            <a:ext cx="550013" cy="44301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 rot="0">
            <a:off x="7954195" y="6783405"/>
            <a:ext cx="1727129" cy="2064507"/>
            <a:chOff x="0" y="0"/>
            <a:chExt cx="454882" cy="543738"/>
          </a:xfrm>
        </p:grpSpPr>
        <p:sp>
          <p:nvSpPr>
            <p:cNvPr name="Freeform 29" id="29"/>
            <p:cNvSpPr/>
            <p:nvPr/>
          </p:nvSpPr>
          <p:spPr>
            <a:xfrm flipH="false" flipV="false">
              <a:off x="0" y="0"/>
              <a:ext cx="454882" cy="543738"/>
            </a:xfrm>
            <a:custGeom>
              <a:avLst/>
              <a:gdLst/>
              <a:ahLst/>
              <a:cxnLst/>
              <a:rect r="r" b="b" t="t" l="l"/>
              <a:pathLst>
                <a:path h="543738" w="454882">
                  <a:moveTo>
                    <a:pt x="134476" y="0"/>
                  </a:moveTo>
                  <a:lnTo>
                    <a:pt x="320406" y="0"/>
                  </a:lnTo>
                  <a:cubicBezTo>
                    <a:pt x="356071" y="0"/>
                    <a:pt x="390276" y="14168"/>
                    <a:pt x="415495" y="39387"/>
                  </a:cubicBezTo>
                  <a:cubicBezTo>
                    <a:pt x="440714" y="64606"/>
                    <a:pt x="454882" y="98811"/>
                    <a:pt x="454882" y="134476"/>
                  </a:cubicBezTo>
                  <a:lnTo>
                    <a:pt x="454882" y="409262"/>
                  </a:lnTo>
                  <a:cubicBezTo>
                    <a:pt x="454882" y="444928"/>
                    <a:pt x="440714" y="479132"/>
                    <a:pt x="415495" y="504351"/>
                  </a:cubicBezTo>
                  <a:cubicBezTo>
                    <a:pt x="390276" y="529570"/>
                    <a:pt x="356071" y="543738"/>
                    <a:pt x="320406" y="543738"/>
                  </a:cubicBezTo>
                  <a:lnTo>
                    <a:pt x="134476" y="543738"/>
                  </a:lnTo>
                  <a:cubicBezTo>
                    <a:pt x="60207" y="543738"/>
                    <a:pt x="0" y="483531"/>
                    <a:pt x="0" y="409262"/>
                  </a:cubicBezTo>
                  <a:lnTo>
                    <a:pt x="0" y="134476"/>
                  </a:lnTo>
                  <a:cubicBezTo>
                    <a:pt x="0" y="98811"/>
                    <a:pt x="14168" y="64606"/>
                    <a:pt x="39387" y="39387"/>
                  </a:cubicBezTo>
                  <a:cubicBezTo>
                    <a:pt x="64606" y="14168"/>
                    <a:pt x="98811" y="0"/>
                    <a:pt x="134476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18"/>
          <a:srcRect l="0" t="0" r="0" b="0"/>
          <a:stretch>
            <a:fillRect/>
          </a:stretch>
        </p:blipFill>
        <p:spPr>
          <a:xfrm flipH="false" flipV="false" rot="0">
            <a:off x="7115509" y="2652586"/>
            <a:ext cx="5479635" cy="6857163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3905118" y="1513935"/>
            <a:ext cx="6981980" cy="32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3600">
                <a:solidFill>
                  <a:srgbClr val="000000"/>
                </a:solidFill>
                <a:latin typeface="Hagrid Heavy"/>
              </a:rPr>
              <a:t>HIGH FIDELITY PROTOTYPE</a:t>
            </a:r>
          </a:p>
        </p:txBody>
      </p:sp>
      <p:grpSp>
        <p:nvGrpSpPr>
          <p:cNvPr name="Group 33" id="33"/>
          <p:cNvGrpSpPr>
            <a:grpSpLocks noChangeAspect="true"/>
          </p:cNvGrpSpPr>
          <p:nvPr/>
        </p:nvGrpSpPr>
        <p:grpSpPr>
          <a:xfrm rot="0">
            <a:off x="2732651" y="2596687"/>
            <a:ext cx="6085109" cy="4259576"/>
            <a:chOff x="0" y="0"/>
            <a:chExt cx="6350000" cy="4445000"/>
          </a:xfrm>
        </p:grpSpPr>
        <p:sp>
          <p:nvSpPr>
            <p:cNvPr name="Freeform 34" id="34"/>
            <p:cNvSpPr/>
            <p:nvPr/>
          </p:nvSpPr>
          <p:spPr>
            <a:xfrm flipH="false" flipV="false">
              <a:off x="0" y="0"/>
              <a:ext cx="6350000" cy="4445000"/>
            </a:xfrm>
            <a:custGeom>
              <a:avLst/>
              <a:gdLst/>
              <a:ahLst/>
              <a:cxnLst/>
              <a:rect r="r" b="b" t="t" l="l"/>
              <a:pathLst>
                <a:path h="4445000" w="6350000">
                  <a:moveTo>
                    <a:pt x="0" y="3429000"/>
                  </a:move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5334000" y="0"/>
                  </a:lnTo>
                  <a:cubicBezTo>
                    <a:pt x="5895340" y="0"/>
                    <a:pt x="6350000" y="454660"/>
                    <a:pt x="6350000" y="1016000"/>
                  </a:cubicBezTo>
                  <a:lnTo>
                    <a:pt x="6350000" y="3429000"/>
                  </a:lnTo>
                  <a:cubicBezTo>
                    <a:pt x="6350000" y="3990340"/>
                    <a:pt x="5895340" y="4445000"/>
                    <a:pt x="5334000" y="4445000"/>
                  </a:cubicBezTo>
                  <a:lnTo>
                    <a:pt x="1016000" y="4445000"/>
                  </a:lnTo>
                  <a:cubicBezTo>
                    <a:pt x="454660" y="4445000"/>
                    <a:pt x="0" y="3990340"/>
                    <a:pt x="0" y="3429000"/>
                  </a:cubicBezTo>
                  <a:close/>
                </a:path>
              </a:pathLst>
            </a:custGeom>
            <a:blipFill>
              <a:blip r:embed="rId19"/>
              <a:stretch>
                <a:fillRect l="-8273" r="-100797" t="-43718" b="-230038"/>
              </a:stretch>
            </a:blipFill>
          </p:spPr>
        </p:sp>
      </p:grpSp>
      <p:grpSp>
        <p:nvGrpSpPr>
          <p:cNvPr name="Group 35" id="35"/>
          <p:cNvGrpSpPr>
            <a:grpSpLocks noChangeAspect="true"/>
          </p:cNvGrpSpPr>
          <p:nvPr/>
        </p:nvGrpSpPr>
        <p:grpSpPr>
          <a:xfrm rot="0">
            <a:off x="10887098" y="4998724"/>
            <a:ext cx="6085109" cy="4259576"/>
            <a:chOff x="0" y="0"/>
            <a:chExt cx="6350000" cy="4445000"/>
          </a:xfrm>
        </p:grpSpPr>
        <p:sp>
          <p:nvSpPr>
            <p:cNvPr name="Freeform 36" id="36"/>
            <p:cNvSpPr/>
            <p:nvPr/>
          </p:nvSpPr>
          <p:spPr>
            <a:xfrm flipH="false" flipV="false">
              <a:off x="0" y="0"/>
              <a:ext cx="6350000" cy="4445000"/>
            </a:xfrm>
            <a:custGeom>
              <a:avLst/>
              <a:gdLst/>
              <a:ahLst/>
              <a:cxnLst/>
              <a:rect r="r" b="b" t="t" l="l"/>
              <a:pathLst>
                <a:path h="4445000" w="6350000">
                  <a:moveTo>
                    <a:pt x="0" y="3429000"/>
                  </a:move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5334000" y="0"/>
                  </a:lnTo>
                  <a:cubicBezTo>
                    <a:pt x="5895340" y="0"/>
                    <a:pt x="6350000" y="454660"/>
                    <a:pt x="6350000" y="1016000"/>
                  </a:cubicBezTo>
                  <a:lnTo>
                    <a:pt x="6350000" y="3429000"/>
                  </a:lnTo>
                  <a:cubicBezTo>
                    <a:pt x="6350000" y="3990340"/>
                    <a:pt x="5895340" y="4445000"/>
                    <a:pt x="5334000" y="4445000"/>
                  </a:cubicBezTo>
                  <a:lnTo>
                    <a:pt x="1016000" y="4445000"/>
                  </a:lnTo>
                  <a:cubicBezTo>
                    <a:pt x="454660" y="4445000"/>
                    <a:pt x="0" y="3990340"/>
                    <a:pt x="0" y="3429000"/>
                  </a:cubicBezTo>
                  <a:close/>
                </a:path>
              </a:pathLst>
            </a:custGeom>
            <a:blipFill>
              <a:blip r:embed="rId19"/>
              <a:stretch>
                <a:fillRect l="-10756" r="-146750" t="-207217" b="-153127"/>
              </a:stretch>
            </a:blipFill>
          </p:spPr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3F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9814" y="167020"/>
            <a:ext cx="2323166" cy="9952960"/>
            <a:chOff x="0" y="0"/>
            <a:chExt cx="611863" cy="2621356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611863" cy="2621356"/>
            </a:xfrm>
            <a:custGeom>
              <a:avLst/>
              <a:gdLst/>
              <a:ahLst/>
              <a:cxnLst/>
              <a:rect r="r" b="b" t="t" l="l"/>
              <a:pathLst>
                <a:path h="2621356" w="611863">
                  <a:moveTo>
                    <a:pt x="209947" y="0"/>
                  </a:moveTo>
                  <a:lnTo>
                    <a:pt x="401916" y="0"/>
                  </a:lnTo>
                  <a:cubicBezTo>
                    <a:pt x="457597" y="0"/>
                    <a:pt x="510998" y="22119"/>
                    <a:pt x="550371" y="61492"/>
                  </a:cubicBezTo>
                  <a:cubicBezTo>
                    <a:pt x="589743" y="100865"/>
                    <a:pt x="611863" y="154265"/>
                    <a:pt x="611863" y="209947"/>
                  </a:cubicBezTo>
                  <a:lnTo>
                    <a:pt x="611863" y="2411409"/>
                  </a:lnTo>
                  <a:cubicBezTo>
                    <a:pt x="611863" y="2527359"/>
                    <a:pt x="517866" y="2621356"/>
                    <a:pt x="401916" y="2621356"/>
                  </a:cubicBezTo>
                  <a:lnTo>
                    <a:pt x="209947" y="2621356"/>
                  </a:lnTo>
                  <a:cubicBezTo>
                    <a:pt x="93996" y="2621356"/>
                    <a:pt x="0" y="2527359"/>
                    <a:pt x="0" y="2411409"/>
                  </a:cubicBezTo>
                  <a:lnTo>
                    <a:pt x="0" y="209947"/>
                  </a:lnTo>
                  <a:cubicBezTo>
                    <a:pt x="0" y="93996"/>
                    <a:pt x="93996" y="0"/>
                    <a:pt x="209947" y="0"/>
                  </a:cubicBezTo>
                  <a:close/>
                </a:path>
              </a:pathLst>
            </a:custGeom>
            <a:solidFill>
              <a:srgbClr val="A09B9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71397" y="0"/>
            <a:ext cx="16967860" cy="10287000"/>
            <a:chOff x="0" y="0"/>
            <a:chExt cx="4468901" cy="2709333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446890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468902">
                  <a:moveTo>
                    <a:pt x="28745" y="0"/>
                  </a:moveTo>
                  <a:lnTo>
                    <a:pt x="4440156" y="0"/>
                  </a:lnTo>
                  <a:cubicBezTo>
                    <a:pt x="4456032" y="0"/>
                    <a:pt x="4468902" y="12870"/>
                    <a:pt x="4468902" y="28745"/>
                  </a:cubicBezTo>
                  <a:lnTo>
                    <a:pt x="4468902" y="2680588"/>
                  </a:lnTo>
                  <a:cubicBezTo>
                    <a:pt x="4468902" y="2696464"/>
                    <a:pt x="4456032" y="2709333"/>
                    <a:pt x="4440156" y="2709333"/>
                  </a:cubicBezTo>
                  <a:lnTo>
                    <a:pt x="28745" y="2709333"/>
                  </a:lnTo>
                  <a:cubicBezTo>
                    <a:pt x="12870" y="2709333"/>
                    <a:pt x="0" y="2696464"/>
                    <a:pt x="0" y="2680588"/>
                  </a:cubicBezTo>
                  <a:lnTo>
                    <a:pt x="0" y="28745"/>
                  </a:lnTo>
                  <a:cubicBezTo>
                    <a:pt x="0" y="12870"/>
                    <a:pt x="12870" y="0"/>
                    <a:pt x="28745" y="0"/>
                  </a:cubicBezTo>
                  <a:close/>
                </a:path>
              </a:pathLst>
            </a:custGeom>
            <a:solidFill>
              <a:srgbClr val="343F5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366439" y="2439901"/>
            <a:ext cx="14892861" cy="7282532"/>
            <a:chOff x="0" y="0"/>
            <a:chExt cx="3922400" cy="1918033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3922400" cy="1918033"/>
            </a:xfrm>
            <a:custGeom>
              <a:avLst/>
              <a:gdLst/>
              <a:ahLst/>
              <a:cxnLst/>
              <a:rect r="r" b="b" t="t" l="l"/>
              <a:pathLst>
                <a:path h="1918033" w="3922400">
                  <a:moveTo>
                    <a:pt x="15595" y="0"/>
                  </a:moveTo>
                  <a:lnTo>
                    <a:pt x="3906805" y="0"/>
                  </a:lnTo>
                  <a:cubicBezTo>
                    <a:pt x="3915418" y="0"/>
                    <a:pt x="3922400" y="6982"/>
                    <a:pt x="3922400" y="15595"/>
                  </a:cubicBezTo>
                  <a:lnTo>
                    <a:pt x="3922400" y="1902438"/>
                  </a:lnTo>
                  <a:cubicBezTo>
                    <a:pt x="3922400" y="1906574"/>
                    <a:pt x="3920757" y="1910541"/>
                    <a:pt x="3917832" y="1913465"/>
                  </a:cubicBezTo>
                  <a:cubicBezTo>
                    <a:pt x="3914907" y="1916390"/>
                    <a:pt x="3910941" y="1918033"/>
                    <a:pt x="3906805" y="1918033"/>
                  </a:cubicBezTo>
                  <a:lnTo>
                    <a:pt x="15595" y="1918033"/>
                  </a:lnTo>
                  <a:cubicBezTo>
                    <a:pt x="11459" y="1918033"/>
                    <a:pt x="7492" y="1916390"/>
                    <a:pt x="4568" y="1913465"/>
                  </a:cubicBezTo>
                  <a:cubicBezTo>
                    <a:pt x="1643" y="1910541"/>
                    <a:pt x="0" y="1906574"/>
                    <a:pt x="0" y="1902438"/>
                  </a:cubicBezTo>
                  <a:lnTo>
                    <a:pt x="0" y="15595"/>
                  </a:lnTo>
                  <a:cubicBezTo>
                    <a:pt x="0" y="11459"/>
                    <a:pt x="1643" y="7492"/>
                    <a:pt x="4568" y="4568"/>
                  </a:cubicBezTo>
                  <a:cubicBezTo>
                    <a:pt x="7492" y="1643"/>
                    <a:pt x="11459" y="0"/>
                    <a:pt x="15595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Hagrid Bold"/>
                </a:rPr>
                <a:t> </a:t>
              </a: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2362932"/>
            <a:ext cx="550013" cy="46751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3583194"/>
            <a:ext cx="550013" cy="550013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8847912"/>
            <a:ext cx="550013" cy="550013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6081167"/>
            <a:ext cx="550013" cy="711782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7545424"/>
            <a:ext cx="550013" cy="550013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 rot="0">
            <a:off x="2366439" y="889075"/>
            <a:ext cx="8894184" cy="1341166"/>
            <a:chOff x="0" y="0"/>
            <a:chExt cx="2342501" cy="353229"/>
          </a:xfrm>
        </p:grpSpPr>
        <p:sp>
          <p:nvSpPr>
            <p:cNvPr name="Freeform 17" id="17"/>
            <p:cNvSpPr/>
            <p:nvPr/>
          </p:nvSpPr>
          <p:spPr>
            <a:xfrm flipH="false" flipV="false">
              <a:off x="0" y="0"/>
              <a:ext cx="2342501" cy="353229"/>
            </a:xfrm>
            <a:custGeom>
              <a:avLst/>
              <a:gdLst/>
              <a:ahLst/>
              <a:cxnLst/>
              <a:rect r="r" b="b" t="t" l="l"/>
              <a:pathLst>
                <a:path h="353229" w="2342501">
                  <a:moveTo>
                    <a:pt x="26113" y="0"/>
                  </a:moveTo>
                  <a:lnTo>
                    <a:pt x="2316388" y="0"/>
                  </a:lnTo>
                  <a:cubicBezTo>
                    <a:pt x="2330810" y="0"/>
                    <a:pt x="2342501" y="11691"/>
                    <a:pt x="2342501" y="26113"/>
                  </a:cubicBezTo>
                  <a:lnTo>
                    <a:pt x="2342501" y="327115"/>
                  </a:lnTo>
                  <a:cubicBezTo>
                    <a:pt x="2342501" y="334041"/>
                    <a:pt x="2339750" y="340683"/>
                    <a:pt x="2334853" y="345580"/>
                  </a:cubicBezTo>
                  <a:cubicBezTo>
                    <a:pt x="2329955" y="350478"/>
                    <a:pt x="2323313" y="353229"/>
                    <a:pt x="2316388" y="353229"/>
                  </a:cubicBezTo>
                  <a:lnTo>
                    <a:pt x="26113" y="353229"/>
                  </a:lnTo>
                  <a:cubicBezTo>
                    <a:pt x="11691" y="353229"/>
                    <a:pt x="0" y="341537"/>
                    <a:pt x="0" y="327115"/>
                  </a:cubicBezTo>
                  <a:lnTo>
                    <a:pt x="0" y="26113"/>
                  </a:lnTo>
                  <a:cubicBezTo>
                    <a:pt x="0" y="11691"/>
                    <a:pt x="11691" y="0"/>
                    <a:pt x="26113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532980" y="1023851"/>
            <a:ext cx="1066700" cy="1071614"/>
            <a:chOff x="0" y="0"/>
            <a:chExt cx="280942" cy="282236"/>
          </a:xfrm>
        </p:grpSpPr>
        <p:sp>
          <p:nvSpPr>
            <p:cNvPr name="Freeform 20" id="20"/>
            <p:cNvSpPr/>
            <p:nvPr/>
          </p:nvSpPr>
          <p:spPr>
            <a:xfrm flipH="false" flipV="false">
              <a:off x="0" y="0"/>
              <a:ext cx="280942" cy="282236"/>
            </a:xfrm>
            <a:custGeom>
              <a:avLst/>
              <a:gdLst/>
              <a:ahLst/>
              <a:cxnLst/>
              <a:rect r="r" b="b" t="t" l="l"/>
              <a:pathLst>
                <a:path h="282236" w="280942">
                  <a:moveTo>
                    <a:pt x="140471" y="0"/>
                  </a:moveTo>
                  <a:lnTo>
                    <a:pt x="140471" y="0"/>
                  </a:lnTo>
                  <a:cubicBezTo>
                    <a:pt x="177726" y="0"/>
                    <a:pt x="213455" y="14800"/>
                    <a:pt x="239799" y="41143"/>
                  </a:cubicBezTo>
                  <a:cubicBezTo>
                    <a:pt x="266142" y="67486"/>
                    <a:pt x="280942" y="103216"/>
                    <a:pt x="280942" y="140471"/>
                  </a:cubicBezTo>
                  <a:lnTo>
                    <a:pt x="280942" y="141765"/>
                  </a:lnTo>
                  <a:cubicBezTo>
                    <a:pt x="280942" y="179020"/>
                    <a:pt x="266142" y="214749"/>
                    <a:pt x="239799" y="241093"/>
                  </a:cubicBezTo>
                  <a:cubicBezTo>
                    <a:pt x="213455" y="267436"/>
                    <a:pt x="177726" y="282236"/>
                    <a:pt x="140471" y="282236"/>
                  </a:cubicBezTo>
                  <a:lnTo>
                    <a:pt x="140471" y="282236"/>
                  </a:lnTo>
                  <a:cubicBezTo>
                    <a:pt x="103216" y="282236"/>
                    <a:pt x="67486" y="267436"/>
                    <a:pt x="41143" y="241093"/>
                  </a:cubicBezTo>
                  <a:cubicBezTo>
                    <a:pt x="14800" y="214749"/>
                    <a:pt x="0" y="179020"/>
                    <a:pt x="0" y="141765"/>
                  </a:cubicBezTo>
                  <a:lnTo>
                    <a:pt x="0" y="140471"/>
                  </a:lnTo>
                  <a:cubicBezTo>
                    <a:pt x="0" y="103216"/>
                    <a:pt x="14800" y="67486"/>
                    <a:pt x="41143" y="41143"/>
                  </a:cubicBezTo>
                  <a:cubicBezTo>
                    <a:pt x="67486" y="14800"/>
                    <a:pt x="103216" y="0"/>
                    <a:pt x="140471" y="0"/>
                  </a:cubicBezTo>
                  <a:close/>
                </a:path>
              </a:pathLst>
            </a:custGeom>
            <a:solidFill>
              <a:srgbClr val="251915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32651" y="1225980"/>
            <a:ext cx="667357" cy="667357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1244010"/>
            <a:ext cx="550013" cy="366446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 rot="0">
            <a:off x="484820" y="4626684"/>
            <a:ext cx="1387838" cy="961005"/>
            <a:chOff x="0" y="0"/>
            <a:chExt cx="365521" cy="253104"/>
          </a:xfrm>
        </p:grpSpPr>
        <p:sp>
          <p:nvSpPr>
            <p:cNvPr name="Freeform 25" id="25"/>
            <p:cNvSpPr/>
            <p:nvPr/>
          </p:nvSpPr>
          <p:spPr>
            <a:xfrm flipH="false" flipV="false">
              <a:off x="0" y="0"/>
              <a:ext cx="365521" cy="253104"/>
            </a:xfrm>
            <a:custGeom>
              <a:avLst/>
              <a:gdLst/>
              <a:ahLst/>
              <a:cxnLst/>
              <a:rect r="r" b="b" t="t" l="l"/>
              <a:pathLst>
                <a:path h="253104" w="365521">
                  <a:moveTo>
                    <a:pt x="126552" y="0"/>
                  </a:moveTo>
                  <a:lnTo>
                    <a:pt x="238969" y="0"/>
                  </a:lnTo>
                  <a:cubicBezTo>
                    <a:pt x="308862" y="0"/>
                    <a:pt x="365521" y="56659"/>
                    <a:pt x="365521" y="126552"/>
                  </a:cubicBezTo>
                  <a:lnTo>
                    <a:pt x="365521" y="126552"/>
                  </a:lnTo>
                  <a:cubicBezTo>
                    <a:pt x="365521" y="196445"/>
                    <a:pt x="308862" y="253104"/>
                    <a:pt x="238969" y="253104"/>
                  </a:cubicBezTo>
                  <a:lnTo>
                    <a:pt x="126552" y="253104"/>
                  </a:lnTo>
                  <a:cubicBezTo>
                    <a:pt x="56659" y="253104"/>
                    <a:pt x="0" y="196445"/>
                    <a:pt x="0" y="126552"/>
                  </a:cubicBezTo>
                  <a:lnTo>
                    <a:pt x="0" y="126552"/>
                  </a:lnTo>
                  <a:cubicBezTo>
                    <a:pt x="0" y="56659"/>
                    <a:pt x="56659" y="0"/>
                    <a:pt x="126552" y="0"/>
                  </a:cubicBezTo>
                  <a:close/>
                </a:path>
              </a:pathLst>
            </a:custGeom>
            <a:solidFill>
              <a:srgbClr val="343F56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4885682"/>
            <a:ext cx="550013" cy="44301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 rot="0">
            <a:off x="7954195" y="6783405"/>
            <a:ext cx="1727129" cy="2064507"/>
            <a:chOff x="0" y="0"/>
            <a:chExt cx="454882" cy="543738"/>
          </a:xfrm>
        </p:grpSpPr>
        <p:sp>
          <p:nvSpPr>
            <p:cNvPr name="Freeform 29" id="29"/>
            <p:cNvSpPr/>
            <p:nvPr/>
          </p:nvSpPr>
          <p:spPr>
            <a:xfrm flipH="false" flipV="false">
              <a:off x="0" y="0"/>
              <a:ext cx="454882" cy="543738"/>
            </a:xfrm>
            <a:custGeom>
              <a:avLst/>
              <a:gdLst/>
              <a:ahLst/>
              <a:cxnLst/>
              <a:rect r="r" b="b" t="t" l="l"/>
              <a:pathLst>
                <a:path h="543738" w="454882">
                  <a:moveTo>
                    <a:pt x="134476" y="0"/>
                  </a:moveTo>
                  <a:lnTo>
                    <a:pt x="320406" y="0"/>
                  </a:lnTo>
                  <a:cubicBezTo>
                    <a:pt x="356071" y="0"/>
                    <a:pt x="390276" y="14168"/>
                    <a:pt x="415495" y="39387"/>
                  </a:cubicBezTo>
                  <a:cubicBezTo>
                    <a:pt x="440714" y="64606"/>
                    <a:pt x="454882" y="98811"/>
                    <a:pt x="454882" y="134476"/>
                  </a:cubicBezTo>
                  <a:lnTo>
                    <a:pt x="454882" y="409262"/>
                  </a:lnTo>
                  <a:cubicBezTo>
                    <a:pt x="454882" y="444928"/>
                    <a:pt x="440714" y="479132"/>
                    <a:pt x="415495" y="504351"/>
                  </a:cubicBezTo>
                  <a:cubicBezTo>
                    <a:pt x="390276" y="529570"/>
                    <a:pt x="356071" y="543738"/>
                    <a:pt x="320406" y="543738"/>
                  </a:cubicBezTo>
                  <a:lnTo>
                    <a:pt x="134476" y="543738"/>
                  </a:lnTo>
                  <a:cubicBezTo>
                    <a:pt x="60207" y="543738"/>
                    <a:pt x="0" y="483531"/>
                    <a:pt x="0" y="409262"/>
                  </a:cubicBezTo>
                  <a:lnTo>
                    <a:pt x="0" y="134476"/>
                  </a:lnTo>
                  <a:cubicBezTo>
                    <a:pt x="0" y="98811"/>
                    <a:pt x="14168" y="64606"/>
                    <a:pt x="39387" y="39387"/>
                  </a:cubicBezTo>
                  <a:cubicBezTo>
                    <a:pt x="64606" y="14168"/>
                    <a:pt x="98811" y="0"/>
                    <a:pt x="134476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18"/>
          <a:srcRect l="0" t="0" r="0" b="0"/>
          <a:stretch>
            <a:fillRect/>
          </a:stretch>
        </p:blipFill>
        <p:spPr>
          <a:xfrm flipH="false" flipV="false" rot="0">
            <a:off x="6780270" y="2652586"/>
            <a:ext cx="6150113" cy="6857163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3905118" y="1513935"/>
            <a:ext cx="6981980" cy="32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3600">
                <a:solidFill>
                  <a:srgbClr val="000000"/>
                </a:solidFill>
                <a:latin typeface="Hagrid Heavy"/>
              </a:rPr>
              <a:t>HIGH FIDELITY PROTOTYPE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3F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9814" y="167020"/>
            <a:ext cx="2323166" cy="9952960"/>
            <a:chOff x="0" y="0"/>
            <a:chExt cx="611863" cy="2621356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611863" cy="2621356"/>
            </a:xfrm>
            <a:custGeom>
              <a:avLst/>
              <a:gdLst/>
              <a:ahLst/>
              <a:cxnLst/>
              <a:rect r="r" b="b" t="t" l="l"/>
              <a:pathLst>
                <a:path h="2621356" w="611863">
                  <a:moveTo>
                    <a:pt x="209947" y="0"/>
                  </a:moveTo>
                  <a:lnTo>
                    <a:pt x="401916" y="0"/>
                  </a:lnTo>
                  <a:cubicBezTo>
                    <a:pt x="457597" y="0"/>
                    <a:pt x="510998" y="22119"/>
                    <a:pt x="550371" y="61492"/>
                  </a:cubicBezTo>
                  <a:cubicBezTo>
                    <a:pt x="589743" y="100865"/>
                    <a:pt x="611863" y="154265"/>
                    <a:pt x="611863" y="209947"/>
                  </a:cubicBezTo>
                  <a:lnTo>
                    <a:pt x="611863" y="2411409"/>
                  </a:lnTo>
                  <a:cubicBezTo>
                    <a:pt x="611863" y="2527359"/>
                    <a:pt x="517866" y="2621356"/>
                    <a:pt x="401916" y="2621356"/>
                  </a:cubicBezTo>
                  <a:lnTo>
                    <a:pt x="209947" y="2621356"/>
                  </a:lnTo>
                  <a:cubicBezTo>
                    <a:pt x="93996" y="2621356"/>
                    <a:pt x="0" y="2527359"/>
                    <a:pt x="0" y="2411409"/>
                  </a:cubicBezTo>
                  <a:lnTo>
                    <a:pt x="0" y="209947"/>
                  </a:lnTo>
                  <a:cubicBezTo>
                    <a:pt x="0" y="93996"/>
                    <a:pt x="93996" y="0"/>
                    <a:pt x="209947" y="0"/>
                  </a:cubicBezTo>
                  <a:close/>
                </a:path>
              </a:pathLst>
            </a:custGeom>
            <a:solidFill>
              <a:srgbClr val="A09B9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71397" y="0"/>
            <a:ext cx="16967860" cy="10287000"/>
            <a:chOff x="0" y="0"/>
            <a:chExt cx="4468901" cy="2709333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446890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468902">
                  <a:moveTo>
                    <a:pt x="28745" y="0"/>
                  </a:moveTo>
                  <a:lnTo>
                    <a:pt x="4440156" y="0"/>
                  </a:lnTo>
                  <a:cubicBezTo>
                    <a:pt x="4456032" y="0"/>
                    <a:pt x="4468902" y="12870"/>
                    <a:pt x="4468902" y="28745"/>
                  </a:cubicBezTo>
                  <a:lnTo>
                    <a:pt x="4468902" y="2680588"/>
                  </a:lnTo>
                  <a:cubicBezTo>
                    <a:pt x="4468902" y="2696464"/>
                    <a:pt x="4456032" y="2709333"/>
                    <a:pt x="4440156" y="2709333"/>
                  </a:cubicBezTo>
                  <a:lnTo>
                    <a:pt x="28745" y="2709333"/>
                  </a:lnTo>
                  <a:cubicBezTo>
                    <a:pt x="12870" y="2709333"/>
                    <a:pt x="0" y="2696464"/>
                    <a:pt x="0" y="2680588"/>
                  </a:cubicBezTo>
                  <a:lnTo>
                    <a:pt x="0" y="28745"/>
                  </a:lnTo>
                  <a:cubicBezTo>
                    <a:pt x="0" y="12870"/>
                    <a:pt x="12870" y="0"/>
                    <a:pt x="28745" y="0"/>
                  </a:cubicBezTo>
                  <a:close/>
                </a:path>
              </a:pathLst>
            </a:custGeom>
            <a:solidFill>
              <a:srgbClr val="343F5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366439" y="2439901"/>
            <a:ext cx="14892861" cy="7282532"/>
            <a:chOff x="0" y="0"/>
            <a:chExt cx="3922400" cy="1918033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3922400" cy="1918033"/>
            </a:xfrm>
            <a:custGeom>
              <a:avLst/>
              <a:gdLst/>
              <a:ahLst/>
              <a:cxnLst/>
              <a:rect r="r" b="b" t="t" l="l"/>
              <a:pathLst>
                <a:path h="1918033" w="3922400">
                  <a:moveTo>
                    <a:pt x="15595" y="0"/>
                  </a:moveTo>
                  <a:lnTo>
                    <a:pt x="3906805" y="0"/>
                  </a:lnTo>
                  <a:cubicBezTo>
                    <a:pt x="3915418" y="0"/>
                    <a:pt x="3922400" y="6982"/>
                    <a:pt x="3922400" y="15595"/>
                  </a:cubicBezTo>
                  <a:lnTo>
                    <a:pt x="3922400" y="1902438"/>
                  </a:lnTo>
                  <a:cubicBezTo>
                    <a:pt x="3922400" y="1906574"/>
                    <a:pt x="3920757" y="1910541"/>
                    <a:pt x="3917832" y="1913465"/>
                  </a:cubicBezTo>
                  <a:cubicBezTo>
                    <a:pt x="3914907" y="1916390"/>
                    <a:pt x="3910941" y="1918033"/>
                    <a:pt x="3906805" y="1918033"/>
                  </a:cubicBezTo>
                  <a:lnTo>
                    <a:pt x="15595" y="1918033"/>
                  </a:lnTo>
                  <a:cubicBezTo>
                    <a:pt x="11459" y="1918033"/>
                    <a:pt x="7492" y="1916390"/>
                    <a:pt x="4568" y="1913465"/>
                  </a:cubicBezTo>
                  <a:cubicBezTo>
                    <a:pt x="1643" y="1910541"/>
                    <a:pt x="0" y="1906574"/>
                    <a:pt x="0" y="1902438"/>
                  </a:cubicBezTo>
                  <a:lnTo>
                    <a:pt x="0" y="15595"/>
                  </a:lnTo>
                  <a:cubicBezTo>
                    <a:pt x="0" y="11459"/>
                    <a:pt x="1643" y="7492"/>
                    <a:pt x="4568" y="4568"/>
                  </a:cubicBezTo>
                  <a:cubicBezTo>
                    <a:pt x="7492" y="1643"/>
                    <a:pt x="11459" y="0"/>
                    <a:pt x="15595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Hagrid Bold"/>
                </a:rPr>
                <a:t> </a:t>
              </a: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2362932"/>
            <a:ext cx="550013" cy="46751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3583194"/>
            <a:ext cx="550013" cy="550013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8847912"/>
            <a:ext cx="550013" cy="550013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6081167"/>
            <a:ext cx="550013" cy="711782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7545424"/>
            <a:ext cx="550013" cy="550013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 rot="0">
            <a:off x="2366439" y="889075"/>
            <a:ext cx="8894184" cy="1341166"/>
            <a:chOff x="0" y="0"/>
            <a:chExt cx="2342501" cy="353229"/>
          </a:xfrm>
        </p:grpSpPr>
        <p:sp>
          <p:nvSpPr>
            <p:cNvPr name="Freeform 17" id="17"/>
            <p:cNvSpPr/>
            <p:nvPr/>
          </p:nvSpPr>
          <p:spPr>
            <a:xfrm flipH="false" flipV="false">
              <a:off x="0" y="0"/>
              <a:ext cx="2342501" cy="353229"/>
            </a:xfrm>
            <a:custGeom>
              <a:avLst/>
              <a:gdLst/>
              <a:ahLst/>
              <a:cxnLst/>
              <a:rect r="r" b="b" t="t" l="l"/>
              <a:pathLst>
                <a:path h="353229" w="2342501">
                  <a:moveTo>
                    <a:pt x="26113" y="0"/>
                  </a:moveTo>
                  <a:lnTo>
                    <a:pt x="2316388" y="0"/>
                  </a:lnTo>
                  <a:cubicBezTo>
                    <a:pt x="2330810" y="0"/>
                    <a:pt x="2342501" y="11691"/>
                    <a:pt x="2342501" y="26113"/>
                  </a:cubicBezTo>
                  <a:lnTo>
                    <a:pt x="2342501" y="327115"/>
                  </a:lnTo>
                  <a:cubicBezTo>
                    <a:pt x="2342501" y="334041"/>
                    <a:pt x="2339750" y="340683"/>
                    <a:pt x="2334853" y="345580"/>
                  </a:cubicBezTo>
                  <a:cubicBezTo>
                    <a:pt x="2329955" y="350478"/>
                    <a:pt x="2323313" y="353229"/>
                    <a:pt x="2316388" y="353229"/>
                  </a:cubicBezTo>
                  <a:lnTo>
                    <a:pt x="26113" y="353229"/>
                  </a:lnTo>
                  <a:cubicBezTo>
                    <a:pt x="11691" y="353229"/>
                    <a:pt x="0" y="341537"/>
                    <a:pt x="0" y="327115"/>
                  </a:cubicBezTo>
                  <a:lnTo>
                    <a:pt x="0" y="26113"/>
                  </a:lnTo>
                  <a:cubicBezTo>
                    <a:pt x="0" y="11691"/>
                    <a:pt x="11691" y="0"/>
                    <a:pt x="26113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532980" y="1023851"/>
            <a:ext cx="1066700" cy="1071614"/>
            <a:chOff x="0" y="0"/>
            <a:chExt cx="280942" cy="282236"/>
          </a:xfrm>
        </p:grpSpPr>
        <p:sp>
          <p:nvSpPr>
            <p:cNvPr name="Freeform 20" id="20"/>
            <p:cNvSpPr/>
            <p:nvPr/>
          </p:nvSpPr>
          <p:spPr>
            <a:xfrm flipH="false" flipV="false">
              <a:off x="0" y="0"/>
              <a:ext cx="280942" cy="282236"/>
            </a:xfrm>
            <a:custGeom>
              <a:avLst/>
              <a:gdLst/>
              <a:ahLst/>
              <a:cxnLst/>
              <a:rect r="r" b="b" t="t" l="l"/>
              <a:pathLst>
                <a:path h="282236" w="280942">
                  <a:moveTo>
                    <a:pt x="140471" y="0"/>
                  </a:moveTo>
                  <a:lnTo>
                    <a:pt x="140471" y="0"/>
                  </a:lnTo>
                  <a:cubicBezTo>
                    <a:pt x="177726" y="0"/>
                    <a:pt x="213455" y="14800"/>
                    <a:pt x="239799" y="41143"/>
                  </a:cubicBezTo>
                  <a:cubicBezTo>
                    <a:pt x="266142" y="67486"/>
                    <a:pt x="280942" y="103216"/>
                    <a:pt x="280942" y="140471"/>
                  </a:cubicBezTo>
                  <a:lnTo>
                    <a:pt x="280942" y="141765"/>
                  </a:lnTo>
                  <a:cubicBezTo>
                    <a:pt x="280942" y="179020"/>
                    <a:pt x="266142" y="214749"/>
                    <a:pt x="239799" y="241093"/>
                  </a:cubicBezTo>
                  <a:cubicBezTo>
                    <a:pt x="213455" y="267436"/>
                    <a:pt x="177726" y="282236"/>
                    <a:pt x="140471" y="282236"/>
                  </a:cubicBezTo>
                  <a:lnTo>
                    <a:pt x="140471" y="282236"/>
                  </a:lnTo>
                  <a:cubicBezTo>
                    <a:pt x="103216" y="282236"/>
                    <a:pt x="67486" y="267436"/>
                    <a:pt x="41143" y="241093"/>
                  </a:cubicBezTo>
                  <a:cubicBezTo>
                    <a:pt x="14800" y="214749"/>
                    <a:pt x="0" y="179020"/>
                    <a:pt x="0" y="141765"/>
                  </a:cubicBezTo>
                  <a:lnTo>
                    <a:pt x="0" y="140471"/>
                  </a:lnTo>
                  <a:cubicBezTo>
                    <a:pt x="0" y="103216"/>
                    <a:pt x="14800" y="67486"/>
                    <a:pt x="41143" y="41143"/>
                  </a:cubicBezTo>
                  <a:cubicBezTo>
                    <a:pt x="67486" y="14800"/>
                    <a:pt x="103216" y="0"/>
                    <a:pt x="140471" y="0"/>
                  </a:cubicBezTo>
                  <a:close/>
                </a:path>
              </a:pathLst>
            </a:custGeom>
            <a:solidFill>
              <a:srgbClr val="251915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32651" y="1225980"/>
            <a:ext cx="667357" cy="667357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1244010"/>
            <a:ext cx="550013" cy="366446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 rot="0">
            <a:off x="484820" y="4626684"/>
            <a:ext cx="1387838" cy="961005"/>
            <a:chOff x="0" y="0"/>
            <a:chExt cx="365521" cy="253104"/>
          </a:xfrm>
        </p:grpSpPr>
        <p:sp>
          <p:nvSpPr>
            <p:cNvPr name="Freeform 25" id="25"/>
            <p:cNvSpPr/>
            <p:nvPr/>
          </p:nvSpPr>
          <p:spPr>
            <a:xfrm flipH="false" flipV="false">
              <a:off x="0" y="0"/>
              <a:ext cx="365521" cy="253104"/>
            </a:xfrm>
            <a:custGeom>
              <a:avLst/>
              <a:gdLst/>
              <a:ahLst/>
              <a:cxnLst/>
              <a:rect r="r" b="b" t="t" l="l"/>
              <a:pathLst>
                <a:path h="253104" w="365521">
                  <a:moveTo>
                    <a:pt x="126552" y="0"/>
                  </a:moveTo>
                  <a:lnTo>
                    <a:pt x="238969" y="0"/>
                  </a:lnTo>
                  <a:cubicBezTo>
                    <a:pt x="308862" y="0"/>
                    <a:pt x="365521" y="56659"/>
                    <a:pt x="365521" y="126552"/>
                  </a:cubicBezTo>
                  <a:lnTo>
                    <a:pt x="365521" y="126552"/>
                  </a:lnTo>
                  <a:cubicBezTo>
                    <a:pt x="365521" y="196445"/>
                    <a:pt x="308862" y="253104"/>
                    <a:pt x="238969" y="253104"/>
                  </a:cubicBezTo>
                  <a:lnTo>
                    <a:pt x="126552" y="253104"/>
                  </a:lnTo>
                  <a:cubicBezTo>
                    <a:pt x="56659" y="253104"/>
                    <a:pt x="0" y="196445"/>
                    <a:pt x="0" y="126552"/>
                  </a:cubicBezTo>
                  <a:lnTo>
                    <a:pt x="0" y="126552"/>
                  </a:lnTo>
                  <a:cubicBezTo>
                    <a:pt x="0" y="56659"/>
                    <a:pt x="56659" y="0"/>
                    <a:pt x="126552" y="0"/>
                  </a:cubicBezTo>
                  <a:close/>
                </a:path>
              </a:pathLst>
            </a:custGeom>
            <a:solidFill>
              <a:srgbClr val="343F56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4885682"/>
            <a:ext cx="550013" cy="44301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 rot="0">
            <a:off x="7954195" y="6783405"/>
            <a:ext cx="1727129" cy="2064507"/>
            <a:chOff x="0" y="0"/>
            <a:chExt cx="454882" cy="543738"/>
          </a:xfrm>
        </p:grpSpPr>
        <p:sp>
          <p:nvSpPr>
            <p:cNvPr name="Freeform 29" id="29"/>
            <p:cNvSpPr/>
            <p:nvPr/>
          </p:nvSpPr>
          <p:spPr>
            <a:xfrm flipH="false" flipV="false">
              <a:off x="0" y="0"/>
              <a:ext cx="454882" cy="543738"/>
            </a:xfrm>
            <a:custGeom>
              <a:avLst/>
              <a:gdLst/>
              <a:ahLst/>
              <a:cxnLst/>
              <a:rect r="r" b="b" t="t" l="l"/>
              <a:pathLst>
                <a:path h="543738" w="454882">
                  <a:moveTo>
                    <a:pt x="134476" y="0"/>
                  </a:moveTo>
                  <a:lnTo>
                    <a:pt x="320406" y="0"/>
                  </a:lnTo>
                  <a:cubicBezTo>
                    <a:pt x="356071" y="0"/>
                    <a:pt x="390276" y="14168"/>
                    <a:pt x="415495" y="39387"/>
                  </a:cubicBezTo>
                  <a:cubicBezTo>
                    <a:pt x="440714" y="64606"/>
                    <a:pt x="454882" y="98811"/>
                    <a:pt x="454882" y="134476"/>
                  </a:cubicBezTo>
                  <a:lnTo>
                    <a:pt x="454882" y="409262"/>
                  </a:lnTo>
                  <a:cubicBezTo>
                    <a:pt x="454882" y="444928"/>
                    <a:pt x="440714" y="479132"/>
                    <a:pt x="415495" y="504351"/>
                  </a:cubicBezTo>
                  <a:cubicBezTo>
                    <a:pt x="390276" y="529570"/>
                    <a:pt x="356071" y="543738"/>
                    <a:pt x="320406" y="543738"/>
                  </a:cubicBezTo>
                  <a:lnTo>
                    <a:pt x="134476" y="543738"/>
                  </a:lnTo>
                  <a:cubicBezTo>
                    <a:pt x="60207" y="543738"/>
                    <a:pt x="0" y="483531"/>
                    <a:pt x="0" y="409262"/>
                  </a:cubicBezTo>
                  <a:lnTo>
                    <a:pt x="0" y="134476"/>
                  </a:lnTo>
                  <a:cubicBezTo>
                    <a:pt x="0" y="98811"/>
                    <a:pt x="14168" y="64606"/>
                    <a:pt x="39387" y="39387"/>
                  </a:cubicBezTo>
                  <a:cubicBezTo>
                    <a:pt x="64606" y="14168"/>
                    <a:pt x="98811" y="0"/>
                    <a:pt x="134476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18"/>
          <a:srcRect l="0" t="0" r="0" b="0"/>
          <a:stretch>
            <a:fillRect/>
          </a:stretch>
        </p:blipFill>
        <p:spPr>
          <a:xfrm flipH="false" flipV="false" rot="0">
            <a:off x="6780270" y="2652586"/>
            <a:ext cx="6150113" cy="6857163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3905118" y="1513935"/>
            <a:ext cx="6981980" cy="32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3600">
                <a:solidFill>
                  <a:srgbClr val="000000"/>
                </a:solidFill>
                <a:latin typeface="Hagrid Heavy"/>
              </a:rPr>
              <a:t>HIGH FIDELITY PROTOTYPE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3F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9814" y="167020"/>
            <a:ext cx="2323166" cy="9952960"/>
            <a:chOff x="0" y="0"/>
            <a:chExt cx="611863" cy="2621356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611863" cy="2621356"/>
            </a:xfrm>
            <a:custGeom>
              <a:avLst/>
              <a:gdLst/>
              <a:ahLst/>
              <a:cxnLst/>
              <a:rect r="r" b="b" t="t" l="l"/>
              <a:pathLst>
                <a:path h="2621356" w="611863">
                  <a:moveTo>
                    <a:pt x="209947" y="0"/>
                  </a:moveTo>
                  <a:lnTo>
                    <a:pt x="401916" y="0"/>
                  </a:lnTo>
                  <a:cubicBezTo>
                    <a:pt x="457597" y="0"/>
                    <a:pt x="510998" y="22119"/>
                    <a:pt x="550371" y="61492"/>
                  </a:cubicBezTo>
                  <a:cubicBezTo>
                    <a:pt x="589743" y="100865"/>
                    <a:pt x="611863" y="154265"/>
                    <a:pt x="611863" y="209947"/>
                  </a:cubicBezTo>
                  <a:lnTo>
                    <a:pt x="611863" y="2411409"/>
                  </a:lnTo>
                  <a:cubicBezTo>
                    <a:pt x="611863" y="2527359"/>
                    <a:pt x="517866" y="2621356"/>
                    <a:pt x="401916" y="2621356"/>
                  </a:cubicBezTo>
                  <a:lnTo>
                    <a:pt x="209947" y="2621356"/>
                  </a:lnTo>
                  <a:cubicBezTo>
                    <a:pt x="93996" y="2621356"/>
                    <a:pt x="0" y="2527359"/>
                    <a:pt x="0" y="2411409"/>
                  </a:cubicBezTo>
                  <a:lnTo>
                    <a:pt x="0" y="209947"/>
                  </a:lnTo>
                  <a:cubicBezTo>
                    <a:pt x="0" y="93996"/>
                    <a:pt x="93996" y="0"/>
                    <a:pt x="209947" y="0"/>
                  </a:cubicBezTo>
                  <a:close/>
                </a:path>
              </a:pathLst>
            </a:custGeom>
            <a:solidFill>
              <a:srgbClr val="CAC6C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97652" y="0"/>
            <a:ext cx="16967860" cy="10287000"/>
            <a:chOff x="0" y="0"/>
            <a:chExt cx="4468901" cy="2709333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446890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468902">
                  <a:moveTo>
                    <a:pt x="28745" y="0"/>
                  </a:moveTo>
                  <a:lnTo>
                    <a:pt x="4440156" y="0"/>
                  </a:lnTo>
                  <a:cubicBezTo>
                    <a:pt x="4456032" y="0"/>
                    <a:pt x="4468902" y="12870"/>
                    <a:pt x="4468902" y="28745"/>
                  </a:cubicBezTo>
                  <a:lnTo>
                    <a:pt x="4468902" y="2680588"/>
                  </a:lnTo>
                  <a:cubicBezTo>
                    <a:pt x="4468902" y="2696464"/>
                    <a:pt x="4456032" y="2709333"/>
                    <a:pt x="4440156" y="2709333"/>
                  </a:cubicBezTo>
                  <a:lnTo>
                    <a:pt x="28745" y="2709333"/>
                  </a:lnTo>
                  <a:cubicBezTo>
                    <a:pt x="12870" y="2709333"/>
                    <a:pt x="0" y="2696464"/>
                    <a:pt x="0" y="2680588"/>
                  </a:cubicBezTo>
                  <a:lnTo>
                    <a:pt x="0" y="28745"/>
                  </a:lnTo>
                  <a:cubicBezTo>
                    <a:pt x="0" y="12870"/>
                    <a:pt x="12870" y="0"/>
                    <a:pt x="28745" y="0"/>
                  </a:cubicBezTo>
                  <a:close/>
                </a:path>
              </a:pathLst>
            </a:custGeom>
            <a:solidFill>
              <a:srgbClr val="343F5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366439" y="889075"/>
            <a:ext cx="14892861" cy="1326893"/>
            <a:chOff x="0" y="0"/>
            <a:chExt cx="3922400" cy="349470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3922400" cy="349470"/>
            </a:xfrm>
            <a:custGeom>
              <a:avLst/>
              <a:gdLst/>
              <a:ahLst/>
              <a:cxnLst/>
              <a:rect r="r" b="b" t="t" l="l"/>
              <a:pathLst>
                <a:path h="349470" w="3922400">
                  <a:moveTo>
                    <a:pt x="15595" y="0"/>
                  </a:moveTo>
                  <a:lnTo>
                    <a:pt x="3906805" y="0"/>
                  </a:lnTo>
                  <a:cubicBezTo>
                    <a:pt x="3915418" y="0"/>
                    <a:pt x="3922400" y="6982"/>
                    <a:pt x="3922400" y="15595"/>
                  </a:cubicBezTo>
                  <a:lnTo>
                    <a:pt x="3922400" y="333875"/>
                  </a:lnTo>
                  <a:cubicBezTo>
                    <a:pt x="3922400" y="338011"/>
                    <a:pt x="3920757" y="341977"/>
                    <a:pt x="3917832" y="344902"/>
                  </a:cubicBezTo>
                  <a:cubicBezTo>
                    <a:pt x="3914907" y="347827"/>
                    <a:pt x="3910941" y="349470"/>
                    <a:pt x="3906805" y="349470"/>
                  </a:cubicBezTo>
                  <a:lnTo>
                    <a:pt x="15595" y="349470"/>
                  </a:lnTo>
                  <a:cubicBezTo>
                    <a:pt x="11459" y="349470"/>
                    <a:pt x="7492" y="347827"/>
                    <a:pt x="4568" y="344902"/>
                  </a:cubicBezTo>
                  <a:cubicBezTo>
                    <a:pt x="1643" y="341977"/>
                    <a:pt x="0" y="338011"/>
                    <a:pt x="0" y="333875"/>
                  </a:cubicBezTo>
                  <a:lnTo>
                    <a:pt x="0" y="15595"/>
                  </a:lnTo>
                  <a:cubicBezTo>
                    <a:pt x="0" y="11459"/>
                    <a:pt x="1643" y="7492"/>
                    <a:pt x="4568" y="4568"/>
                  </a:cubicBezTo>
                  <a:cubicBezTo>
                    <a:pt x="7492" y="1643"/>
                    <a:pt x="11459" y="0"/>
                    <a:pt x="15595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366439" y="3406594"/>
            <a:ext cx="14892861" cy="5851706"/>
            <a:chOff x="0" y="0"/>
            <a:chExt cx="3922400" cy="1541190"/>
          </a:xfrm>
        </p:grpSpPr>
        <p:sp>
          <p:nvSpPr>
            <p:cNvPr name="Freeform 12" id="12"/>
            <p:cNvSpPr/>
            <p:nvPr/>
          </p:nvSpPr>
          <p:spPr>
            <a:xfrm flipH="false" flipV="false">
              <a:off x="0" y="0"/>
              <a:ext cx="3922400" cy="1541190"/>
            </a:xfrm>
            <a:custGeom>
              <a:avLst/>
              <a:gdLst/>
              <a:ahLst/>
              <a:cxnLst/>
              <a:rect r="r" b="b" t="t" l="l"/>
              <a:pathLst>
                <a:path h="1541190" w="3922400">
                  <a:moveTo>
                    <a:pt x="15595" y="0"/>
                  </a:moveTo>
                  <a:lnTo>
                    <a:pt x="3906805" y="0"/>
                  </a:lnTo>
                  <a:cubicBezTo>
                    <a:pt x="3915418" y="0"/>
                    <a:pt x="3922400" y="6982"/>
                    <a:pt x="3922400" y="15595"/>
                  </a:cubicBezTo>
                  <a:lnTo>
                    <a:pt x="3922400" y="1525595"/>
                  </a:lnTo>
                  <a:cubicBezTo>
                    <a:pt x="3922400" y="1529731"/>
                    <a:pt x="3920757" y="1533698"/>
                    <a:pt x="3917832" y="1536622"/>
                  </a:cubicBezTo>
                  <a:cubicBezTo>
                    <a:pt x="3914907" y="1539547"/>
                    <a:pt x="3910941" y="1541190"/>
                    <a:pt x="3906805" y="1541190"/>
                  </a:cubicBezTo>
                  <a:lnTo>
                    <a:pt x="15595" y="1541190"/>
                  </a:lnTo>
                  <a:cubicBezTo>
                    <a:pt x="11459" y="1541190"/>
                    <a:pt x="7492" y="1539547"/>
                    <a:pt x="4568" y="1536622"/>
                  </a:cubicBezTo>
                  <a:cubicBezTo>
                    <a:pt x="1643" y="1533698"/>
                    <a:pt x="0" y="1529731"/>
                    <a:pt x="0" y="1525595"/>
                  </a:cubicBezTo>
                  <a:lnTo>
                    <a:pt x="0" y="15595"/>
                  </a:lnTo>
                  <a:cubicBezTo>
                    <a:pt x="0" y="11459"/>
                    <a:pt x="1643" y="7492"/>
                    <a:pt x="4568" y="4568"/>
                  </a:cubicBezTo>
                  <a:cubicBezTo>
                    <a:pt x="7492" y="1643"/>
                    <a:pt x="11459" y="0"/>
                    <a:pt x="15595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2362932"/>
            <a:ext cx="550013" cy="467511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3583194"/>
            <a:ext cx="550013" cy="550013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4885682"/>
            <a:ext cx="550013" cy="44301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8847912"/>
            <a:ext cx="550013" cy="550013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6081167"/>
            <a:ext cx="550013" cy="711782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 rot="0">
            <a:off x="484820" y="7339928"/>
            <a:ext cx="1387838" cy="961005"/>
            <a:chOff x="0" y="0"/>
            <a:chExt cx="365521" cy="253104"/>
          </a:xfrm>
        </p:grpSpPr>
        <p:sp>
          <p:nvSpPr>
            <p:cNvPr name="Freeform 20" id="20"/>
            <p:cNvSpPr/>
            <p:nvPr/>
          </p:nvSpPr>
          <p:spPr>
            <a:xfrm flipH="false" flipV="false">
              <a:off x="0" y="0"/>
              <a:ext cx="365521" cy="253104"/>
            </a:xfrm>
            <a:custGeom>
              <a:avLst/>
              <a:gdLst/>
              <a:ahLst/>
              <a:cxnLst/>
              <a:rect r="r" b="b" t="t" l="l"/>
              <a:pathLst>
                <a:path h="253104" w="365521">
                  <a:moveTo>
                    <a:pt x="126552" y="0"/>
                  </a:moveTo>
                  <a:lnTo>
                    <a:pt x="238969" y="0"/>
                  </a:lnTo>
                  <a:cubicBezTo>
                    <a:pt x="308862" y="0"/>
                    <a:pt x="365521" y="56659"/>
                    <a:pt x="365521" y="126552"/>
                  </a:cubicBezTo>
                  <a:lnTo>
                    <a:pt x="365521" y="126552"/>
                  </a:lnTo>
                  <a:cubicBezTo>
                    <a:pt x="365521" y="196445"/>
                    <a:pt x="308862" y="253104"/>
                    <a:pt x="238969" y="253104"/>
                  </a:cubicBezTo>
                  <a:lnTo>
                    <a:pt x="126552" y="253104"/>
                  </a:lnTo>
                  <a:cubicBezTo>
                    <a:pt x="56659" y="253104"/>
                    <a:pt x="0" y="196445"/>
                    <a:pt x="0" y="126552"/>
                  </a:cubicBezTo>
                  <a:lnTo>
                    <a:pt x="0" y="126552"/>
                  </a:lnTo>
                  <a:cubicBezTo>
                    <a:pt x="0" y="56659"/>
                    <a:pt x="56659" y="0"/>
                    <a:pt x="126552" y="0"/>
                  </a:cubicBezTo>
                  <a:close/>
                </a:path>
              </a:pathLst>
            </a:custGeom>
            <a:solidFill>
              <a:srgbClr val="343F56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7545424"/>
            <a:ext cx="550013" cy="550013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 rot="0">
            <a:off x="2532980" y="1023851"/>
            <a:ext cx="1066700" cy="1071614"/>
            <a:chOff x="0" y="0"/>
            <a:chExt cx="280942" cy="282236"/>
          </a:xfrm>
        </p:grpSpPr>
        <p:sp>
          <p:nvSpPr>
            <p:cNvPr name="Freeform 24" id="24"/>
            <p:cNvSpPr/>
            <p:nvPr/>
          </p:nvSpPr>
          <p:spPr>
            <a:xfrm flipH="false" flipV="false">
              <a:off x="0" y="0"/>
              <a:ext cx="280942" cy="282236"/>
            </a:xfrm>
            <a:custGeom>
              <a:avLst/>
              <a:gdLst/>
              <a:ahLst/>
              <a:cxnLst/>
              <a:rect r="r" b="b" t="t" l="l"/>
              <a:pathLst>
                <a:path h="282236" w="280942">
                  <a:moveTo>
                    <a:pt x="140471" y="0"/>
                  </a:moveTo>
                  <a:lnTo>
                    <a:pt x="140471" y="0"/>
                  </a:lnTo>
                  <a:cubicBezTo>
                    <a:pt x="177726" y="0"/>
                    <a:pt x="213455" y="14800"/>
                    <a:pt x="239799" y="41143"/>
                  </a:cubicBezTo>
                  <a:cubicBezTo>
                    <a:pt x="266142" y="67486"/>
                    <a:pt x="280942" y="103216"/>
                    <a:pt x="280942" y="140471"/>
                  </a:cubicBezTo>
                  <a:lnTo>
                    <a:pt x="280942" y="141765"/>
                  </a:lnTo>
                  <a:cubicBezTo>
                    <a:pt x="280942" y="179020"/>
                    <a:pt x="266142" y="214749"/>
                    <a:pt x="239799" y="241093"/>
                  </a:cubicBezTo>
                  <a:cubicBezTo>
                    <a:pt x="213455" y="267436"/>
                    <a:pt x="177726" y="282236"/>
                    <a:pt x="140471" y="282236"/>
                  </a:cubicBezTo>
                  <a:lnTo>
                    <a:pt x="140471" y="282236"/>
                  </a:lnTo>
                  <a:cubicBezTo>
                    <a:pt x="103216" y="282236"/>
                    <a:pt x="67486" y="267436"/>
                    <a:pt x="41143" y="241093"/>
                  </a:cubicBezTo>
                  <a:cubicBezTo>
                    <a:pt x="14800" y="214749"/>
                    <a:pt x="0" y="179020"/>
                    <a:pt x="0" y="141765"/>
                  </a:cubicBezTo>
                  <a:lnTo>
                    <a:pt x="0" y="140471"/>
                  </a:lnTo>
                  <a:cubicBezTo>
                    <a:pt x="0" y="103216"/>
                    <a:pt x="14800" y="67486"/>
                    <a:pt x="41143" y="41143"/>
                  </a:cubicBezTo>
                  <a:cubicBezTo>
                    <a:pt x="67486" y="14800"/>
                    <a:pt x="103216" y="0"/>
                    <a:pt x="140471" y="0"/>
                  </a:cubicBezTo>
                  <a:close/>
                </a:path>
              </a:pathLst>
            </a:custGeom>
            <a:solidFill>
              <a:srgbClr val="251915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32651" y="1225980"/>
            <a:ext cx="667357" cy="667357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3698055" y="1577436"/>
            <a:ext cx="13352094" cy="266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50"/>
              </a:lnSpc>
            </a:pPr>
            <a:r>
              <a:rPr lang="en-US" sz="3100">
                <a:solidFill>
                  <a:srgbClr val="000000"/>
                </a:solidFill>
                <a:latin typeface="Hagrid Heavy"/>
              </a:rPr>
              <a:t>DATA GATHERING TECHNIQUES : SURVEY &amp; QUESTIONNAIRE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1244010"/>
            <a:ext cx="550013" cy="366446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6441317" y="3631335"/>
            <a:ext cx="6743105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Hagrid Heavy"/>
              </a:rPr>
              <a:t>Detailed Plan of Conduct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2685380" y="4453611"/>
            <a:ext cx="1066700" cy="1027482"/>
            <a:chOff x="0" y="0"/>
            <a:chExt cx="280942" cy="270612"/>
          </a:xfrm>
        </p:grpSpPr>
        <p:sp>
          <p:nvSpPr>
            <p:cNvPr name="Freeform 31" id="31"/>
            <p:cNvSpPr/>
            <p:nvPr/>
          </p:nvSpPr>
          <p:spPr>
            <a:xfrm flipH="false" flipV="false">
              <a:off x="0" y="0"/>
              <a:ext cx="280942" cy="270612"/>
            </a:xfrm>
            <a:custGeom>
              <a:avLst/>
              <a:gdLst/>
              <a:ahLst/>
              <a:cxnLst/>
              <a:rect r="r" b="b" t="t" l="l"/>
              <a:pathLst>
                <a:path h="270612" w="280942">
                  <a:moveTo>
                    <a:pt x="135306" y="0"/>
                  </a:moveTo>
                  <a:lnTo>
                    <a:pt x="145635" y="0"/>
                  </a:lnTo>
                  <a:cubicBezTo>
                    <a:pt x="181521" y="0"/>
                    <a:pt x="215936" y="14255"/>
                    <a:pt x="241311" y="39630"/>
                  </a:cubicBezTo>
                  <a:cubicBezTo>
                    <a:pt x="266686" y="65005"/>
                    <a:pt x="280942" y="99421"/>
                    <a:pt x="280942" y="135306"/>
                  </a:cubicBezTo>
                  <a:lnTo>
                    <a:pt x="280942" y="135306"/>
                  </a:lnTo>
                  <a:cubicBezTo>
                    <a:pt x="280942" y="171192"/>
                    <a:pt x="266686" y="205607"/>
                    <a:pt x="241311" y="230982"/>
                  </a:cubicBezTo>
                  <a:cubicBezTo>
                    <a:pt x="215936" y="256357"/>
                    <a:pt x="181521" y="270612"/>
                    <a:pt x="145635" y="270612"/>
                  </a:cubicBezTo>
                  <a:lnTo>
                    <a:pt x="135306" y="270612"/>
                  </a:lnTo>
                  <a:cubicBezTo>
                    <a:pt x="99421" y="270612"/>
                    <a:pt x="65005" y="256357"/>
                    <a:pt x="39630" y="230982"/>
                  </a:cubicBezTo>
                  <a:cubicBezTo>
                    <a:pt x="14255" y="205607"/>
                    <a:pt x="0" y="171192"/>
                    <a:pt x="0" y="135306"/>
                  </a:cubicBezTo>
                  <a:lnTo>
                    <a:pt x="0" y="135306"/>
                  </a:lnTo>
                  <a:cubicBezTo>
                    <a:pt x="0" y="99421"/>
                    <a:pt x="14255" y="65005"/>
                    <a:pt x="39630" y="39630"/>
                  </a:cubicBezTo>
                  <a:cubicBezTo>
                    <a:pt x="65005" y="14255"/>
                    <a:pt x="99421" y="0"/>
                    <a:pt x="135306" y="0"/>
                  </a:cubicBezTo>
                  <a:close/>
                </a:path>
              </a:pathLst>
            </a:custGeom>
            <a:solidFill>
              <a:srgbClr val="CAC6C2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921407" y="4852661"/>
            <a:ext cx="594645" cy="370842"/>
          </a:xfrm>
          <a:prstGeom prst="rect">
            <a:avLst/>
          </a:prstGeom>
        </p:spPr>
      </p:pic>
      <p:grpSp>
        <p:nvGrpSpPr>
          <p:cNvPr name="Group 34" id="34"/>
          <p:cNvGrpSpPr/>
          <p:nvPr/>
        </p:nvGrpSpPr>
        <p:grpSpPr>
          <a:xfrm rot="0">
            <a:off x="2685380" y="6233567"/>
            <a:ext cx="1066700" cy="1027482"/>
            <a:chOff x="0" y="0"/>
            <a:chExt cx="280942" cy="270612"/>
          </a:xfrm>
        </p:grpSpPr>
        <p:sp>
          <p:nvSpPr>
            <p:cNvPr name="Freeform 35" id="35"/>
            <p:cNvSpPr/>
            <p:nvPr/>
          </p:nvSpPr>
          <p:spPr>
            <a:xfrm flipH="false" flipV="false">
              <a:off x="0" y="0"/>
              <a:ext cx="280942" cy="270612"/>
            </a:xfrm>
            <a:custGeom>
              <a:avLst/>
              <a:gdLst/>
              <a:ahLst/>
              <a:cxnLst/>
              <a:rect r="r" b="b" t="t" l="l"/>
              <a:pathLst>
                <a:path h="270612" w="280942">
                  <a:moveTo>
                    <a:pt x="135306" y="0"/>
                  </a:moveTo>
                  <a:lnTo>
                    <a:pt x="145635" y="0"/>
                  </a:lnTo>
                  <a:cubicBezTo>
                    <a:pt x="181521" y="0"/>
                    <a:pt x="215936" y="14255"/>
                    <a:pt x="241311" y="39630"/>
                  </a:cubicBezTo>
                  <a:cubicBezTo>
                    <a:pt x="266686" y="65005"/>
                    <a:pt x="280942" y="99421"/>
                    <a:pt x="280942" y="135306"/>
                  </a:cubicBezTo>
                  <a:lnTo>
                    <a:pt x="280942" y="135306"/>
                  </a:lnTo>
                  <a:cubicBezTo>
                    <a:pt x="280942" y="171192"/>
                    <a:pt x="266686" y="205607"/>
                    <a:pt x="241311" y="230982"/>
                  </a:cubicBezTo>
                  <a:cubicBezTo>
                    <a:pt x="215936" y="256357"/>
                    <a:pt x="181521" y="270612"/>
                    <a:pt x="145635" y="270612"/>
                  </a:cubicBezTo>
                  <a:lnTo>
                    <a:pt x="135306" y="270612"/>
                  </a:lnTo>
                  <a:cubicBezTo>
                    <a:pt x="99421" y="270612"/>
                    <a:pt x="65005" y="256357"/>
                    <a:pt x="39630" y="230982"/>
                  </a:cubicBezTo>
                  <a:cubicBezTo>
                    <a:pt x="14255" y="205607"/>
                    <a:pt x="0" y="171192"/>
                    <a:pt x="0" y="135306"/>
                  </a:cubicBezTo>
                  <a:lnTo>
                    <a:pt x="0" y="135306"/>
                  </a:lnTo>
                  <a:cubicBezTo>
                    <a:pt x="0" y="99421"/>
                    <a:pt x="14255" y="65005"/>
                    <a:pt x="39630" y="39630"/>
                  </a:cubicBezTo>
                  <a:cubicBezTo>
                    <a:pt x="65005" y="14255"/>
                    <a:pt x="99421" y="0"/>
                    <a:pt x="135306" y="0"/>
                  </a:cubicBezTo>
                  <a:close/>
                </a:path>
              </a:pathLst>
            </a:custGeom>
            <a:solidFill>
              <a:srgbClr val="CAC6C2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921407" y="6589458"/>
            <a:ext cx="594645" cy="370842"/>
          </a:xfrm>
          <a:prstGeom prst="rect">
            <a:avLst/>
          </a:prstGeom>
        </p:spPr>
      </p:pic>
      <p:grpSp>
        <p:nvGrpSpPr>
          <p:cNvPr name="Group 38" id="38"/>
          <p:cNvGrpSpPr/>
          <p:nvPr/>
        </p:nvGrpSpPr>
        <p:grpSpPr>
          <a:xfrm rot="0">
            <a:off x="2685380" y="8013524"/>
            <a:ext cx="1066700" cy="1027482"/>
            <a:chOff x="0" y="0"/>
            <a:chExt cx="280942" cy="270612"/>
          </a:xfrm>
        </p:grpSpPr>
        <p:sp>
          <p:nvSpPr>
            <p:cNvPr name="Freeform 39" id="39"/>
            <p:cNvSpPr/>
            <p:nvPr/>
          </p:nvSpPr>
          <p:spPr>
            <a:xfrm flipH="false" flipV="false">
              <a:off x="0" y="0"/>
              <a:ext cx="280942" cy="270612"/>
            </a:xfrm>
            <a:custGeom>
              <a:avLst/>
              <a:gdLst/>
              <a:ahLst/>
              <a:cxnLst/>
              <a:rect r="r" b="b" t="t" l="l"/>
              <a:pathLst>
                <a:path h="270612" w="280942">
                  <a:moveTo>
                    <a:pt x="135306" y="0"/>
                  </a:moveTo>
                  <a:lnTo>
                    <a:pt x="145635" y="0"/>
                  </a:lnTo>
                  <a:cubicBezTo>
                    <a:pt x="181521" y="0"/>
                    <a:pt x="215936" y="14255"/>
                    <a:pt x="241311" y="39630"/>
                  </a:cubicBezTo>
                  <a:cubicBezTo>
                    <a:pt x="266686" y="65005"/>
                    <a:pt x="280942" y="99421"/>
                    <a:pt x="280942" y="135306"/>
                  </a:cubicBezTo>
                  <a:lnTo>
                    <a:pt x="280942" y="135306"/>
                  </a:lnTo>
                  <a:cubicBezTo>
                    <a:pt x="280942" y="171192"/>
                    <a:pt x="266686" y="205607"/>
                    <a:pt x="241311" y="230982"/>
                  </a:cubicBezTo>
                  <a:cubicBezTo>
                    <a:pt x="215936" y="256357"/>
                    <a:pt x="181521" y="270612"/>
                    <a:pt x="145635" y="270612"/>
                  </a:cubicBezTo>
                  <a:lnTo>
                    <a:pt x="135306" y="270612"/>
                  </a:lnTo>
                  <a:cubicBezTo>
                    <a:pt x="99421" y="270612"/>
                    <a:pt x="65005" y="256357"/>
                    <a:pt x="39630" y="230982"/>
                  </a:cubicBezTo>
                  <a:cubicBezTo>
                    <a:pt x="14255" y="205607"/>
                    <a:pt x="0" y="171192"/>
                    <a:pt x="0" y="135306"/>
                  </a:cubicBezTo>
                  <a:lnTo>
                    <a:pt x="0" y="135306"/>
                  </a:lnTo>
                  <a:cubicBezTo>
                    <a:pt x="0" y="99421"/>
                    <a:pt x="14255" y="65005"/>
                    <a:pt x="39630" y="39630"/>
                  </a:cubicBezTo>
                  <a:cubicBezTo>
                    <a:pt x="65005" y="14255"/>
                    <a:pt x="99421" y="0"/>
                    <a:pt x="135306" y="0"/>
                  </a:cubicBezTo>
                  <a:close/>
                </a:path>
              </a:pathLst>
            </a:custGeom>
            <a:solidFill>
              <a:srgbClr val="CAC6C2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41" id="41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885051" y="8365949"/>
            <a:ext cx="594645" cy="370842"/>
          </a:xfrm>
          <a:prstGeom prst="rect">
            <a:avLst/>
          </a:prstGeom>
        </p:spPr>
      </p:pic>
      <p:sp>
        <p:nvSpPr>
          <p:cNvPr name="TextBox 42" id="42"/>
          <p:cNvSpPr txBox="true"/>
          <p:nvPr/>
        </p:nvSpPr>
        <p:spPr>
          <a:xfrm rot="0">
            <a:off x="3904480" y="4562992"/>
            <a:ext cx="5746328" cy="1021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Hagrid"/>
              </a:rPr>
              <a:t>Defining the objectives of survey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3990205" y="6522783"/>
            <a:ext cx="5746328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Hagrid"/>
              </a:rPr>
              <a:t>Designing the questionnaire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3990205" y="8227837"/>
            <a:ext cx="6243777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Hagrid"/>
              </a:rPr>
              <a:t>Identifying the Target Audience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10081582" y="4928728"/>
            <a:ext cx="1066700" cy="1027482"/>
            <a:chOff x="0" y="0"/>
            <a:chExt cx="280942" cy="270612"/>
          </a:xfrm>
        </p:grpSpPr>
        <p:sp>
          <p:nvSpPr>
            <p:cNvPr name="Freeform 46" id="46"/>
            <p:cNvSpPr/>
            <p:nvPr/>
          </p:nvSpPr>
          <p:spPr>
            <a:xfrm flipH="false" flipV="false">
              <a:off x="0" y="0"/>
              <a:ext cx="280942" cy="270612"/>
            </a:xfrm>
            <a:custGeom>
              <a:avLst/>
              <a:gdLst/>
              <a:ahLst/>
              <a:cxnLst/>
              <a:rect r="r" b="b" t="t" l="l"/>
              <a:pathLst>
                <a:path h="270612" w="280942">
                  <a:moveTo>
                    <a:pt x="135306" y="0"/>
                  </a:moveTo>
                  <a:lnTo>
                    <a:pt x="145635" y="0"/>
                  </a:lnTo>
                  <a:cubicBezTo>
                    <a:pt x="181521" y="0"/>
                    <a:pt x="215936" y="14255"/>
                    <a:pt x="241311" y="39630"/>
                  </a:cubicBezTo>
                  <a:cubicBezTo>
                    <a:pt x="266686" y="65005"/>
                    <a:pt x="280942" y="99421"/>
                    <a:pt x="280942" y="135306"/>
                  </a:cubicBezTo>
                  <a:lnTo>
                    <a:pt x="280942" y="135306"/>
                  </a:lnTo>
                  <a:cubicBezTo>
                    <a:pt x="280942" y="171192"/>
                    <a:pt x="266686" y="205607"/>
                    <a:pt x="241311" y="230982"/>
                  </a:cubicBezTo>
                  <a:cubicBezTo>
                    <a:pt x="215936" y="256357"/>
                    <a:pt x="181521" y="270612"/>
                    <a:pt x="145635" y="270612"/>
                  </a:cubicBezTo>
                  <a:lnTo>
                    <a:pt x="135306" y="270612"/>
                  </a:lnTo>
                  <a:cubicBezTo>
                    <a:pt x="99421" y="270612"/>
                    <a:pt x="65005" y="256357"/>
                    <a:pt x="39630" y="230982"/>
                  </a:cubicBezTo>
                  <a:cubicBezTo>
                    <a:pt x="14255" y="205607"/>
                    <a:pt x="0" y="171192"/>
                    <a:pt x="0" y="135306"/>
                  </a:cubicBezTo>
                  <a:lnTo>
                    <a:pt x="0" y="135306"/>
                  </a:lnTo>
                  <a:cubicBezTo>
                    <a:pt x="0" y="99421"/>
                    <a:pt x="14255" y="65005"/>
                    <a:pt x="39630" y="39630"/>
                  </a:cubicBezTo>
                  <a:cubicBezTo>
                    <a:pt x="65005" y="14255"/>
                    <a:pt x="99421" y="0"/>
                    <a:pt x="135306" y="0"/>
                  </a:cubicBezTo>
                  <a:close/>
                </a:path>
              </a:pathLst>
            </a:custGeom>
            <a:solidFill>
              <a:srgbClr val="CAC6C2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48" id="48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317609" y="5327778"/>
            <a:ext cx="594645" cy="370842"/>
          </a:xfrm>
          <a:prstGeom prst="rect">
            <a:avLst/>
          </a:prstGeom>
        </p:spPr>
      </p:pic>
      <p:grpSp>
        <p:nvGrpSpPr>
          <p:cNvPr name="Group 49" id="49"/>
          <p:cNvGrpSpPr/>
          <p:nvPr/>
        </p:nvGrpSpPr>
        <p:grpSpPr>
          <a:xfrm rot="0">
            <a:off x="10081582" y="6708684"/>
            <a:ext cx="1066700" cy="1027482"/>
            <a:chOff x="0" y="0"/>
            <a:chExt cx="280942" cy="270612"/>
          </a:xfrm>
        </p:grpSpPr>
        <p:sp>
          <p:nvSpPr>
            <p:cNvPr name="Freeform 50" id="50"/>
            <p:cNvSpPr/>
            <p:nvPr/>
          </p:nvSpPr>
          <p:spPr>
            <a:xfrm flipH="false" flipV="false">
              <a:off x="0" y="0"/>
              <a:ext cx="280942" cy="270612"/>
            </a:xfrm>
            <a:custGeom>
              <a:avLst/>
              <a:gdLst/>
              <a:ahLst/>
              <a:cxnLst/>
              <a:rect r="r" b="b" t="t" l="l"/>
              <a:pathLst>
                <a:path h="270612" w="280942">
                  <a:moveTo>
                    <a:pt x="135306" y="0"/>
                  </a:moveTo>
                  <a:lnTo>
                    <a:pt x="145635" y="0"/>
                  </a:lnTo>
                  <a:cubicBezTo>
                    <a:pt x="181521" y="0"/>
                    <a:pt x="215936" y="14255"/>
                    <a:pt x="241311" y="39630"/>
                  </a:cubicBezTo>
                  <a:cubicBezTo>
                    <a:pt x="266686" y="65005"/>
                    <a:pt x="280942" y="99421"/>
                    <a:pt x="280942" y="135306"/>
                  </a:cubicBezTo>
                  <a:lnTo>
                    <a:pt x="280942" y="135306"/>
                  </a:lnTo>
                  <a:cubicBezTo>
                    <a:pt x="280942" y="171192"/>
                    <a:pt x="266686" y="205607"/>
                    <a:pt x="241311" y="230982"/>
                  </a:cubicBezTo>
                  <a:cubicBezTo>
                    <a:pt x="215936" y="256357"/>
                    <a:pt x="181521" y="270612"/>
                    <a:pt x="145635" y="270612"/>
                  </a:cubicBezTo>
                  <a:lnTo>
                    <a:pt x="135306" y="270612"/>
                  </a:lnTo>
                  <a:cubicBezTo>
                    <a:pt x="99421" y="270612"/>
                    <a:pt x="65005" y="256357"/>
                    <a:pt x="39630" y="230982"/>
                  </a:cubicBezTo>
                  <a:cubicBezTo>
                    <a:pt x="14255" y="205607"/>
                    <a:pt x="0" y="171192"/>
                    <a:pt x="0" y="135306"/>
                  </a:cubicBezTo>
                  <a:lnTo>
                    <a:pt x="0" y="135306"/>
                  </a:lnTo>
                  <a:cubicBezTo>
                    <a:pt x="0" y="99421"/>
                    <a:pt x="14255" y="65005"/>
                    <a:pt x="39630" y="39630"/>
                  </a:cubicBezTo>
                  <a:cubicBezTo>
                    <a:pt x="65005" y="14255"/>
                    <a:pt x="99421" y="0"/>
                    <a:pt x="135306" y="0"/>
                  </a:cubicBezTo>
                  <a:close/>
                </a:path>
              </a:pathLst>
            </a:custGeom>
            <a:solidFill>
              <a:srgbClr val="CAC6C2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52" id="52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317609" y="7064575"/>
            <a:ext cx="594645" cy="370842"/>
          </a:xfrm>
          <a:prstGeom prst="rect">
            <a:avLst/>
          </a:prstGeom>
        </p:spPr>
      </p:pic>
      <p:sp>
        <p:nvSpPr>
          <p:cNvPr name="TextBox 53" id="53"/>
          <p:cNvSpPr txBox="true"/>
          <p:nvPr/>
        </p:nvSpPr>
        <p:spPr>
          <a:xfrm rot="0">
            <a:off x="11300682" y="5226179"/>
            <a:ext cx="5746328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Hagrid"/>
              </a:rPr>
              <a:t>Conducting the survey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1386407" y="6962976"/>
            <a:ext cx="5746328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Hagrid"/>
              </a:rPr>
              <a:t>Analysing the data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6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9814" y="167020"/>
            <a:ext cx="2323166" cy="9952960"/>
            <a:chOff x="0" y="0"/>
            <a:chExt cx="611863" cy="2621356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611863" cy="2621356"/>
            </a:xfrm>
            <a:custGeom>
              <a:avLst/>
              <a:gdLst/>
              <a:ahLst/>
              <a:cxnLst/>
              <a:rect r="r" b="b" t="t" l="l"/>
              <a:pathLst>
                <a:path h="2621356" w="611863">
                  <a:moveTo>
                    <a:pt x="209947" y="0"/>
                  </a:moveTo>
                  <a:lnTo>
                    <a:pt x="401916" y="0"/>
                  </a:lnTo>
                  <a:cubicBezTo>
                    <a:pt x="457597" y="0"/>
                    <a:pt x="510998" y="22119"/>
                    <a:pt x="550371" y="61492"/>
                  </a:cubicBezTo>
                  <a:cubicBezTo>
                    <a:pt x="589743" y="100865"/>
                    <a:pt x="611863" y="154265"/>
                    <a:pt x="611863" y="209947"/>
                  </a:cubicBezTo>
                  <a:lnTo>
                    <a:pt x="611863" y="2411409"/>
                  </a:lnTo>
                  <a:cubicBezTo>
                    <a:pt x="611863" y="2527359"/>
                    <a:pt x="517866" y="2621356"/>
                    <a:pt x="401916" y="2621356"/>
                  </a:cubicBezTo>
                  <a:lnTo>
                    <a:pt x="209947" y="2621356"/>
                  </a:lnTo>
                  <a:cubicBezTo>
                    <a:pt x="93996" y="2621356"/>
                    <a:pt x="0" y="2527359"/>
                    <a:pt x="0" y="2411409"/>
                  </a:cubicBezTo>
                  <a:lnTo>
                    <a:pt x="0" y="209947"/>
                  </a:lnTo>
                  <a:cubicBezTo>
                    <a:pt x="0" y="93996"/>
                    <a:pt x="93996" y="0"/>
                    <a:pt x="209947" y="0"/>
                  </a:cubicBezTo>
                  <a:close/>
                </a:path>
              </a:pathLst>
            </a:custGeom>
            <a:solidFill>
              <a:srgbClr val="343F5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97652" y="0"/>
            <a:ext cx="16967860" cy="10287000"/>
            <a:chOff x="0" y="0"/>
            <a:chExt cx="4468901" cy="2709333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446890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468902">
                  <a:moveTo>
                    <a:pt x="28745" y="0"/>
                  </a:moveTo>
                  <a:lnTo>
                    <a:pt x="4440156" y="0"/>
                  </a:lnTo>
                  <a:cubicBezTo>
                    <a:pt x="4456032" y="0"/>
                    <a:pt x="4468902" y="12870"/>
                    <a:pt x="4468902" y="28745"/>
                  </a:cubicBezTo>
                  <a:lnTo>
                    <a:pt x="4468902" y="2680588"/>
                  </a:lnTo>
                  <a:cubicBezTo>
                    <a:pt x="4468902" y="2696464"/>
                    <a:pt x="4456032" y="2709333"/>
                    <a:pt x="4440156" y="2709333"/>
                  </a:cubicBezTo>
                  <a:lnTo>
                    <a:pt x="28745" y="2709333"/>
                  </a:lnTo>
                  <a:cubicBezTo>
                    <a:pt x="12870" y="2709333"/>
                    <a:pt x="0" y="2696464"/>
                    <a:pt x="0" y="2680588"/>
                  </a:cubicBezTo>
                  <a:lnTo>
                    <a:pt x="0" y="28745"/>
                  </a:lnTo>
                  <a:cubicBezTo>
                    <a:pt x="0" y="12870"/>
                    <a:pt x="12870" y="0"/>
                    <a:pt x="28745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386435" y="3714183"/>
            <a:ext cx="7366535" cy="3747014"/>
            <a:chOff x="0" y="0"/>
            <a:chExt cx="1940157" cy="986868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1940157" cy="986868"/>
            </a:xfrm>
            <a:custGeom>
              <a:avLst/>
              <a:gdLst/>
              <a:ahLst/>
              <a:cxnLst/>
              <a:rect r="r" b="b" t="t" l="l"/>
              <a:pathLst>
                <a:path h="986868" w="1940157">
                  <a:moveTo>
                    <a:pt x="31529" y="0"/>
                  </a:moveTo>
                  <a:lnTo>
                    <a:pt x="1908629" y="0"/>
                  </a:lnTo>
                  <a:cubicBezTo>
                    <a:pt x="1916991" y="0"/>
                    <a:pt x="1925010" y="3322"/>
                    <a:pt x="1930923" y="9235"/>
                  </a:cubicBezTo>
                  <a:cubicBezTo>
                    <a:pt x="1936836" y="15147"/>
                    <a:pt x="1940157" y="23167"/>
                    <a:pt x="1940157" y="31529"/>
                  </a:cubicBezTo>
                  <a:lnTo>
                    <a:pt x="1940157" y="955339"/>
                  </a:lnTo>
                  <a:cubicBezTo>
                    <a:pt x="1940157" y="972752"/>
                    <a:pt x="1926042" y="986868"/>
                    <a:pt x="1908629" y="986868"/>
                  </a:cubicBezTo>
                  <a:lnTo>
                    <a:pt x="31529" y="986868"/>
                  </a:lnTo>
                  <a:cubicBezTo>
                    <a:pt x="23167" y="986868"/>
                    <a:pt x="15147" y="983546"/>
                    <a:pt x="9235" y="977633"/>
                  </a:cubicBezTo>
                  <a:cubicBezTo>
                    <a:pt x="3322" y="971720"/>
                    <a:pt x="0" y="963701"/>
                    <a:pt x="0" y="955339"/>
                  </a:cubicBezTo>
                  <a:lnTo>
                    <a:pt x="0" y="31529"/>
                  </a:lnTo>
                  <a:cubicBezTo>
                    <a:pt x="0" y="14116"/>
                    <a:pt x="14116" y="0"/>
                    <a:pt x="31529" y="0"/>
                  </a:cubicBezTo>
                  <a:close/>
                </a:path>
              </a:pathLst>
            </a:custGeom>
            <a:solidFill>
              <a:srgbClr val="BBB6A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2362932"/>
            <a:ext cx="550013" cy="46751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3583194"/>
            <a:ext cx="550013" cy="550013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4885682"/>
            <a:ext cx="550013" cy="44301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8847912"/>
            <a:ext cx="550013" cy="550013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 rot="0">
            <a:off x="484820" y="5956555"/>
            <a:ext cx="1387838" cy="961005"/>
            <a:chOff x="0" y="0"/>
            <a:chExt cx="365521" cy="253104"/>
          </a:xfrm>
        </p:grpSpPr>
        <p:sp>
          <p:nvSpPr>
            <p:cNvPr name="Freeform 16" id="16"/>
            <p:cNvSpPr/>
            <p:nvPr/>
          </p:nvSpPr>
          <p:spPr>
            <a:xfrm flipH="false" flipV="false">
              <a:off x="0" y="0"/>
              <a:ext cx="365521" cy="253104"/>
            </a:xfrm>
            <a:custGeom>
              <a:avLst/>
              <a:gdLst/>
              <a:ahLst/>
              <a:cxnLst/>
              <a:rect r="r" b="b" t="t" l="l"/>
              <a:pathLst>
                <a:path h="253104" w="365521">
                  <a:moveTo>
                    <a:pt x="126552" y="0"/>
                  </a:moveTo>
                  <a:lnTo>
                    <a:pt x="238969" y="0"/>
                  </a:lnTo>
                  <a:cubicBezTo>
                    <a:pt x="308862" y="0"/>
                    <a:pt x="365521" y="56659"/>
                    <a:pt x="365521" y="126552"/>
                  </a:cubicBezTo>
                  <a:lnTo>
                    <a:pt x="365521" y="126552"/>
                  </a:lnTo>
                  <a:cubicBezTo>
                    <a:pt x="365521" y="196445"/>
                    <a:pt x="308862" y="253104"/>
                    <a:pt x="238969" y="253104"/>
                  </a:cubicBezTo>
                  <a:lnTo>
                    <a:pt x="126552" y="253104"/>
                  </a:lnTo>
                  <a:cubicBezTo>
                    <a:pt x="56659" y="253104"/>
                    <a:pt x="0" y="196445"/>
                    <a:pt x="0" y="126552"/>
                  </a:cubicBezTo>
                  <a:lnTo>
                    <a:pt x="0" y="126552"/>
                  </a:lnTo>
                  <a:cubicBezTo>
                    <a:pt x="0" y="56659"/>
                    <a:pt x="56659" y="0"/>
                    <a:pt x="126552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6081167"/>
            <a:ext cx="550013" cy="711782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7545424"/>
            <a:ext cx="550013" cy="550013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 rot="0">
            <a:off x="2366439" y="889075"/>
            <a:ext cx="9699906" cy="1341166"/>
            <a:chOff x="0" y="0"/>
            <a:chExt cx="2554708" cy="353229"/>
          </a:xfrm>
        </p:grpSpPr>
        <p:sp>
          <p:nvSpPr>
            <p:cNvPr name="Freeform 21" id="21"/>
            <p:cNvSpPr/>
            <p:nvPr/>
          </p:nvSpPr>
          <p:spPr>
            <a:xfrm flipH="false" flipV="false">
              <a:off x="0" y="0"/>
              <a:ext cx="2554708" cy="353229"/>
            </a:xfrm>
            <a:custGeom>
              <a:avLst/>
              <a:gdLst/>
              <a:ahLst/>
              <a:cxnLst/>
              <a:rect r="r" b="b" t="t" l="l"/>
              <a:pathLst>
                <a:path h="353229" w="2554708">
                  <a:moveTo>
                    <a:pt x="23944" y="0"/>
                  </a:moveTo>
                  <a:lnTo>
                    <a:pt x="2530763" y="0"/>
                  </a:lnTo>
                  <a:cubicBezTo>
                    <a:pt x="2543987" y="0"/>
                    <a:pt x="2554708" y="10720"/>
                    <a:pt x="2554708" y="23944"/>
                  </a:cubicBezTo>
                  <a:lnTo>
                    <a:pt x="2554708" y="329285"/>
                  </a:lnTo>
                  <a:cubicBezTo>
                    <a:pt x="2554708" y="342509"/>
                    <a:pt x="2543987" y="353229"/>
                    <a:pt x="2530763" y="353229"/>
                  </a:cubicBezTo>
                  <a:lnTo>
                    <a:pt x="23944" y="353229"/>
                  </a:lnTo>
                  <a:cubicBezTo>
                    <a:pt x="10720" y="353229"/>
                    <a:pt x="0" y="342509"/>
                    <a:pt x="0" y="329285"/>
                  </a:cubicBezTo>
                  <a:lnTo>
                    <a:pt x="0" y="23944"/>
                  </a:lnTo>
                  <a:cubicBezTo>
                    <a:pt x="0" y="10720"/>
                    <a:pt x="10720" y="0"/>
                    <a:pt x="23944" y="0"/>
                  </a:cubicBezTo>
                  <a:close/>
                </a:path>
              </a:pathLst>
            </a:custGeom>
            <a:solidFill>
              <a:srgbClr val="BBB6A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532980" y="1023851"/>
            <a:ext cx="1066700" cy="1071614"/>
            <a:chOff x="0" y="0"/>
            <a:chExt cx="280942" cy="282236"/>
          </a:xfrm>
        </p:grpSpPr>
        <p:sp>
          <p:nvSpPr>
            <p:cNvPr name="Freeform 24" id="24"/>
            <p:cNvSpPr/>
            <p:nvPr/>
          </p:nvSpPr>
          <p:spPr>
            <a:xfrm flipH="false" flipV="false">
              <a:off x="0" y="0"/>
              <a:ext cx="280942" cy="282236"/>
            </a:xfrm>
            <a:custGeom>
              <a:avLst/>
              <a:gdLst/>
              <a:ahLst/>
              <a:cxnLst/>
              <a:rect r="r" b="b" t="t" l="l"/>
              <a:pathLst>
                <a:path h="282236" w="280942">
                  <a:moveTo>
                    <a:pt x="140471" y="0"/>
                  </a:moveTo>
                  <a:lnTo>
                    <a:pt x="140471" y="0"/>
                  </a:lnTo>
                  <a:cubicBezTo>
                    <a:pt x="177726" y="0"/>
                    <a:pt x="213455" y="14800"/>
                    <a:pt x="239799" y="41143"/>
                  </a:cubicBezTo>
                  <a:cubicBezTo>
                    <a:pt x="266142" y="67486"/>
                    <a:pt x="280942" y="103216"/>
                    <a:pt x="280942" y="140471"/>
                  </a:cubicBezTo>
                  <a:lnTo>
                    <a:pt x="280942" y="141765"/>
                  </a:lnTo>
                  <a:cubicBezTo>
                    <a:pt x="280942" y="179020"/>
                    <a:pt x="266142" y="214749"/>
                    <a:pt x="239799" y="241093"/>
                  </a:cubicBezTo>
                  <a:cubicBezTo>
                    <a:pt x="213455" y="267436"/>
                    <a:pt x="177726" y="282236"/>
                    <a:pt x="140471" y="282236"/>
                  </a:cubicBezTo>
                  <a:lnTo>
                    <a:pt x="140471" y="282236"/>
                  </a:lnTo>
                  <a:cubicBezTo>
                    <a:pt x="103216" y="282236"/>
                    <a:pt x="67486" y="267436"/>
                    <a:pt x="41143" y="241093"/>
                  </a:cubicBezTo>
                  <a:cubicBezTo>
                    <a:pt x="14800" y="214749"/>
                    <a:pt x="0" y="179020"/>
                    <a:pt x="0" y="141765"/>
                  </a:cubicBezTo>
                  <a:lnTo>
                    <a:pt x="0" y="140471"/>
                  </a:lnTo>
                  <a:cubicBezTo>
                    <a:pt x="0" y="103216"/>
                    <a:pt x="14800" y="67486"/>
                    <a:pt x="41143" y="41143"/>
                  </a:cubicBezTo>
                  <a:cubicBezTo>
                    <a:pt x="67486" y="14800"/>
                    <a:pt x="103216" y="0"/>
                    <a:pt x="140471" y="0"/>
                  </a:cubicBezTo>
                  <a:close/>
                </a:path>
              </a:pathLst>
            </a:custGeom>
            <a:solidFill>
              <a:srgbClr val="343F56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32651" y="1225980"/>
            <a:ext cx="667357" cy="667357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4022589" y="1513621"/>
            <a:ext cx="7624653" cy="31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50"/>
              </a:lnSpc>
            </a:pPr>
            <a:r>
              <a:rPr lang="en-US" sz="3500">
                <a:solidFill>
                  <a:srgbClr val="000000"/>
                </a:solidFill>
                <a:latin typeface="Hagrid Heavy"/>
              </a:rPr>
              <a:t>DATA ANALYSIS TECHNIQUES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668486" y="8190932"/>
            <a:ext cx="6826192" cy="2134736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 rot="0">
            <a:off x="2640284" y="3970617"/>
            <a:ext cx="895889" cy="914400"/>
            <a:chOff x="0" y="0"/>
            <a:chExt cx="397701" cy="405919"/>
          </a:xfrm>
        </p:grpSpPr>
        <p:sp>
          <p:nvSpPr>
            <p:cNvPr name="Freeform 30" id="30"/>
            <p:cNvSpPr/>
            <p:nvPr/>
          </p:nvSpPr>
          <p:spPr>
            <a:xfrm flipH="false" flipV="false">
              <a:off x="0" y="0"/>
              <a:ext cx="397701" cy="405919"/>
            </a:xfrm>
            <a:custGeom>
              <a:avLst/>
              <a:gdLst/>
              <a:ahLst/>
              <a:cxnLst/>
              <a:rect r="r" b="b" t="t" l="l"/>
              <a:pathLst>
                <a:path h="405919" w="397701">
                  <a:moveTo>
                    <a:pt x="198851" y="0"/>
                  </a:moveTo>
                  <a:lnTo>
                    <a:pt x="198851" y="0"/>
                  </a:lnTo>
                  <a:cubicBezTo>
                    <a:pt x="308673" y="0"/>
                    <a:pt x="397701" y="89028"/>
                    <a:pt x="397701" y="198851"/>
                  </a:cubicBezTo>
                  <a:lnTo>
                    <a:pt x="397701" y="207068"/>
                  </a:lnTo>
                  <a:cubicBezTo>
                    <a:pt x="397701" y="316890"/>
                    <a:pt x="308673" y="405919"/>
                    <a:pt x="198851" y="405919"/>
                  </a:cubicBezTo>
                  <a:lnTo>
                    <a:pt x="198851" y="405919"/>
                  </a:lnTo>
                  <a:cubicBezTo>
                    <a:pt x="89028" y="405919"/>
                    <a:pt x="0" y="316890"/>
                    <a:pt x="0" y="207068"/>
                  </a:cubicBezTo>
                  <a:lnTo>
                    <a:pt x="0" y="198851"/>
                  </a:lnTo>
                  <a:cubicBezTo>
                    <a:pt x="0" y="89028"/>
                    <a:pt x="89028" y="0"/>
                    <a:pt x="198851" y="0"/>
                  </a:cubicBezTo>
                  <a:close/>
                </a:path>
              </a:pathLst>
            </a:custGeom>
            <a:solidFill>
              <a:srgbClr val="251915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1244010"/>
            <a:ext cx="550013" cy="366446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2552976" y="4398173"/>
            <a:ext cx="1070506" cy="297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9"/>
              </a:lnSpc>
            </a:pPr>
            <a:r>
              <a:rPr lang="en-US" sz="3559">
                <a:solidFill>
                  <a:srgbClr val="F5E6CA"/>
                </a:solidFill>
                <a:latin typeface="Roboto"/>
              </a:rPr>
              <a:t>01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728257" y="4150523"/>
            <a:ext cx="4106658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>
                <a:solidFill>
                  <a:srgbClr val="000000"/>
                </a:solidFill>
                <a:latin typeface="Glacial Indifference"/>
              </a:rPr>
              <a:t>Qualitative Analysis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10410194" y="3714183"/>
            <a:ext cx="7366535" cy="3747014"/>
            <a:chOff x="0" y="0"/>
            <a:chExt cx="1940157" cy="986868"/>
          </a:xfrm>
        </p:grpSpPr>
        <p:sp>
          <p:nvSpPr>
            <p:cNvPr name="Freeform 36" id="36"/>
            <p:cNvSpPr/>
            <p:nvPr/>
          </p:nvSpPr>
          <p:spPr>
            <a:xfrm flipH="false" flipV="false">
              <a:off x="0" y="0"/>
              <a:ext cx="1940157" cy="986868"/>
            </a:xfrm>
            <a:custGeom>
              <a:avLst/>
              <a:gdLst/>
              <a:ahLst/>
              <a:cxnLst/>
              <a:rect r="r" b="b" t="t" l="l"/>
              <a:pathLst>
                <a:path h="986868" w="1940157">
                  <a:moveTo>
                    <a:pt x="31529" y="0"/>
                  </a:moveTo>
                  <a:lnTo>
                    <a:pt x="1908629" y="0"/>
                  </a:lnTo>
                  <a:cubicBezTo>
                    <a:pt x="1916991" y="0"/>
                    <a:pt x="1925010" y="3322"/>
                    <a:pt x="1930923" y="9235"/>
                  </a:cubicBezTo>
                  <a:cubicBezTo>
                    <a:pt x="1936836" y="15147"/>
                    <a:pt x="1940157" y="23167"/>
                    <a:pt x="1940157" y="31529"/>
                  </a:cubicBezTo>
                  <a:lnTo>
                    <a:pt x="1940157" y="955339"/>
                  </a:lnTo>
                  <a:cubicBezTo>
                    <a:pt x="1940157" y="972752"/>
                    <a:pt x="1926042" y="986868"/>
                    <a:pt x="1908629" y="986868"/>
                  </a:cubicBezTo>
                  <a:lnTo>
                    <a:pt x="31529" y="986868"/>
                  </a:lnTo>
                  <a:cubicBezTo>
                    <a:pt x="23167" y="986868"/>
                    <a:pt x="15147" y="983546"/>
                    <a:pt x="9235" y="977633"/>
                  </a:cubicBezTo>
                  <a:cubicBezTo>
                    <a:pt x="3322" y="971720"/>
                    <a:pt x="0" y="963701"/>
                    <a:pt x="0" y="955339"/>
                  </a:cubicBezTo>
                  <a:lnTo>
                    <a:pt x="0" y="31529"/>
                  </a:lnTo>
                  <a:cubicBezTo>
                    <a:pt x="0" y="14116"/>
                    <a:pt x="14116" y="0"/>
                    <a:pt x="31529" y="0"/>
                  </a:cubicBezTo>
                  <a:close/>
                </a:path>
              </a:pathLst>
            </a:custGeom>
            <a:solidFill>
              <a:srgbClr val="BBB6AF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0664044" y="3970617"/>
            <a:ext cx="895889" cy="914400"/>
            <a:chOff x="0" y="0"/>
            <a:chExt cx="397701" cy="405919"/>
          </a:xfrm>
        </p:grpSpPr>
        <p:sp>
          <p:nvSpPr>
            <p:cNvPr name="Freeform 39" id="39"/>
            <p:cNvSpPr/>
            <p:nvPr/>
          </p:nvSpPr>
          <p:spPr>
            <a:xfrm flipH="false" flipV="false">
              <a:off x="0" y="0"/>
              <a:ext cx="397701" cy="405919"/>
            </a:xfrm>
            <a:custGeom>
              <a:avLst/>
              <a:gdLst/>
              <a:ahLst/>
              <a:cxnLst/>
              <a:rect r="r" b="b" t="t" l="l"/>
              <a:pathLst>
                <a:path h="405919" w="397701">
                  <a:moveTo>
                    <a:pt x="198851" y="0"/>
                  </a:moveTo>
                  <a:lnTo>
                    <a:pt x="198851" y="0"/>
                  </a:lnTo>
                  <a:cubicBezTo>
                    <a:pt x="308673" y="0"/>
                    <a:pt x="397701" y="89028"/>
                    <a:pt x="397701" y="198851"/>
                  </a:cubicBezTo>
                  <a:lnTo>
                    <a:pt x="397701" y="207068"/>
                  </a:lnTo>
                  <a:cubicBezTo>
                    <a:pt x="397701" y="316890"/>
                    <a:pt x="308673" y="405919"/>
                    <a:pt x="198851" y="405919"/>
                  </a:cubicBezTo>
                  <a:lnTo>
                    <a:pt x="198851" y="405919"/>
                  </a:lnTo>
                  <a:cubicBezTo>
                    <a:pt x="89028" y="405919"/>
                    <a:pt x="0" y="316890"/>
                    <a:pt x="0" y="207068"/>
                  </a:cubicBezTo>
                  <a:lnTo>
                    <a:pt x="0" y="198851"/>
                  </a:lnTo>
                  <a:cubicBezTo>
                    <a:pt x="0" y="89028"/>
                    <a:pt x="89028" y="0"/>
                    <a:pt x="198851" y="0"/>
                  </a:cubicBezTo>
                  <a:close/>
                </a:path>
              </a:pathLst>
            </a:custGeom>
            <a:solidFill>
              <a:srgbClr val="251915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0576735" y="4398173"/>
            <a:ext cx="1070506" cy="297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9"/>
              </a:lnSpc>
            </a:pPr>
            <a:r>
              <a:rPr lang="en-US" sz="3559">
                <a:solidFill>
                  <a:srgbClr val="F5E6CA"/>
                </a:solidFill>
                <a:latin typeface="Roboto"/>
              </a:rPr>
              <a:t>02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837741" y="4151592"/>
            <a:ext cx="4089727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>
                <a:solidFill>
                  <a:srgbClr val="000000"/>
                </a:solidFill>
                <a:latin typeface="Glacial Indifference"/>
              </a:rPr>
              <a:t>Quantitative Analysis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532980" y="5014685"/>
            <a:ext cx="7366535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Grounded Theory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Content Analysis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Case Studies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Thematic Analysis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664044" y="5281385"/>
            <a:ext cx="7366535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Histogram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Scatterplots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Box-Plots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5331805" y="13286936"/>
            <a:ext cx="7624653" cy="31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50"/>
              </a:lnSpc>
            </a:pPr>
            <a:r>
              <a:rPr lang="en-US" sz="3500">
                <a:solidFill>
                  <a:srgbClr val="000000"/>
                </a:solidFill>
                <a:latin typeface="Hagrid Heavy"/>
              </a:rPr>
              <a:t>DATA ANALYSIS TECHNIQUES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6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9814" y="167020"/>
            <a:ext cx="2323166" cy="9952960"/>
            <a:chOff x="0" y="0"/>
            <a:chExt cx="611863" cy="2621356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611863" cy="2621356"/>
            </a:xfrm>
            <a:custGeom>
              <a:avLst/>
              <a:gdLst/>
              <a:ahLst/>
              <a:cxnLst/>
              <a:rect r="r" b="b" t="t" l="l"/>
              <a:pathLst>
                <a:path h="2621356" w="611863">
                  <a:moveTo>
                    <a:pt x="209947" y="0"/>
                  </a:moveTo>
                  <a:lnTo>
                    <a:pt x="401916" y="0"/>
                  </a:lnTo>
                  <a:cubicBezTo>
                    <a:pt x="457597" y="0"/>
                    <a:pt x="510998" y="22119"/>
                    <a:pt x="550371" y="61492"/>
                  </a:cubicBezTo>
                  <a:cubicBezTo>
                    <a:pt x="589743" y="100865"/>
                    <a:pt x="611863" y="154265"/>
                    <a:pt x="611863" y="209947"/>
                  </a:cubicBezTo>
                  <a:lnTo>
                    <a:pt x="611863" y="2411409"/>
                  </a:lnTo>
                  <a:cubicBezTo>
                    <a:pt x="611863" y="2527359"/>
                    <a:pt x="517866" y="2621356"/>
                    <a:pt x="401916" y="2621356"/>
                  </a:cubicBezTo>
                  <a:lnTo>
                    <a:pt x="209947" y="2621356"/>
                  </a:lnTo>
                  <a:cubicBezTo>
                    <a:pt x="93996" y="2621356"/>
                    <a:pt x="0" y="2527359"/>
                    <a:pt x="0" y="2411409"/>
                  </a:cubicBezTo>
                  <a:lnTo>
                    <a:pt x="0" y="209947"/>
                  </a:lnTo>
                  <a:cubicBezTo>
                    <a:pt x="0" y="93996"/>
                    <a:pt x="93996" y="0"/>
                    <a:pt x="209947" y="0"/>
                  </a:cubicBezTo>
                  <a:close/>
                </a:path>
              </a:pathLst>
            </a:custGeom>
            <a:solidFill>
              <a:srgbClr val="343F5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97652" y="0"/>
            <a:ext cx="16967860" cy="10287000"/>
            <a:chOff x="0" y="0"/>
            <a:chExt cx="4468901" cy="2709333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446890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468902">
                  <a:moveTo>
                    <a:pt x="28745" y="0"/>
                  </a:moveTo>
                  <a:lnTo>
                    <a:pt x="4440156" y="0"/>
                  </a:lnTo>
                  <a:cubicBezTo>
                    <a:pt x="4456032" y="0"/>
                    <a:pt x="4468902" y="12870"/>
                    <a:pt x="4468902" y="28745"/>
                  </a:cubicBezTo>
                  <a:lnTo>
                    <a:pt x="4468902" y="2680588"/>
                  </a:lnTo>
                  <a:cubicBezTo>
                    <a:pt x="4468902" y="2696464"/>
                    <a:pt x="4456032" y="2709333"/>
                    <a:pt x="4440156" y="2709333"/>
                  </a:cubicBezTo>
                  <a:lnTo>
                    <a:pt x="28745" y="2709333"/>
                  </a:lnTo>
                  <a:cubicBezTo>
                    <a:pt x="12870" y="2709333"/>
                    <a:pt x="0" y="2696464"/>
                    <a:pt x="0" y="2680588"/>
                  </a:cubicBezTo>
                  <a:lnTo>
                    <a:pt x="0" y="28745"/>
                  </a:lnTo>
                  <a:cubicBezTo>
                    <a:pt x="0" y="12870"/>
                    <a:pt x="12870" y="0"/>
                    <a:pt x="28745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380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2362932"/>
            <a:ext cx="550013" cy="467511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3583194"/>
            <a:ext cx="550013" cy="550013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4885682"/>
            <a:ext cx="550013" cy="44301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8847912"/>
            <a:ext cx="550013" cy="550013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484820" y="5956555"/>
            <a:ext cx="1387838" cy="961005"/>
            <a:chOff x="0" y="0"/>
            <a:chExt cx="365521" cy="253104"/>
          </a:xfrm>
        </p:grpSpPr>
        <p:sp>
          <p:nvSpPr>
            <p:cNvPr name="Freeform 13" id="13"/>
            <p:cNvSpPr/>
            <p:nvPr/>
          </p:nvSpPr>
          <p:spPr>
            <a:xfrm flipH="false" flipV="false">
              <a:off x="0" y="0"/>
              <a:ext cx="365521" cy="253104"/>
            </a:xfrm>
            <a:custGeom>
              <a:avLst/>
              <a:gdLst/>
              <a:ahLst/>
              <a:cxnLst/>
              <a:rect r="r" b="b" t="t" l="l"/>
              <a:pathLst>
                <a:path h="253104" w="365521">
                  <a:moveTo>
                    <a:pt x="126552" y="0"/>
                  </a:moveTo>
                  <a:lnTo>
                    <a:pt x="238969" y="0"/>
                  </a:lnTo>
                  <a:cubicBezTo>
                    <a:pt x="308862" y="0"/>
                    <a:pt x="365521" y="56659"/>
                    <a:pt x="365521" y="126552"/>
                  </a:cubicBezTo>
                  <a:lnTo>
                    <a:pt x="365521" y="126552"/>
                  </a:lnTo>
                  <a:cubicBezTo>
                    <a:pt x="365521" y="196445"/>
                    <a:pt x="308862" y="253104"/>
                    <a:pt x="238969" y="253104"/>
                  </a:cubicBezTo>
                  <a:lnTo>
                    <a:pt x="126552" y="253104"/>
                  </a:lnTo>
                  <a:cubicBezTo>
                    <a:pt x="56659" y="253104"/>
                    <a:pt x="0" y="196445"/>
                    <a:pt x="0" y="126552"/>
                  </a:cubicBezTo>
                  <a:lnTo>
                    <a:pt x="0" y="126552"/>
                  </a:lnTo>
                  <a:cubicBezTo>
                    <a:pt x="0" y="56659"/>
                    <a:pt x="56659" y="0"/>
                    <a:pt x="126552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6081167"/>
            <a:ext cx="550013" cy="711782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7545424"/>
            <a:ext cx="550013" cy="550013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 rot="0">
            <a:off x="2366439" y="889075"/>
            <a:ext cx="9699906" cy="1341166"/>
            <a:chOff x="0" y="0"/>
            <a:chExt cx="2554708" cy="353229"/>
          </a:xfrm>
        </p:grpSpPr>
        <p:sp>
          <p:nvSpPr>
            <p:cNvPr name="Freeform 18" id="18"/>
            <p:cNvSpPr/>
            <p:nvPr/>
          </p:nvSpPr>
          <p:spPr>
            <a:xfrm flipH="false" flipV="false">
              <a:off x="0" y="0"/>
              <a:ext cx="2554708" cy="353229"/>
            </a:xfrm>
            <a:custGeom>
              <a:avLst/>
              <a:gdLst/>
              <a:ahLst/>
              <a:cxnLst/>
              <a:rect r="r" b="b" t="t" l="l"/>
              <a:pathLst>
                <a:path h="353229" w="2554708">
                  <a:moveTo>
                    <a:pt x="23944" y="0"/>
                  </a:moveTo>
                  <a:lnTo>
                    <a:pt x="2530763" y="0"/>
                  </a:lnTo>
                  <a:cubicBezTo>
                    <a:pt x="2543987" y="0"/>
                    <a:pt x="2554708" y="10720"/>
                    <a:pt x="2554708" y="23944"/>
                  </a:cubicBezTo>
                  <a:lnTo>
                    <a:pt x="2554708" y="329285"/>
                  </a:lnTo>
                  <a:cubicBezTo>
                    <a:pt x="2554708" y="342509"/>
                    <a:pt x="2543987" y="353229"/>
                    <a:pt x="2530763" y="353229"/>
                  </a:cubicBezTo>
                  <a:lnTo>
                    <a:pt x="23944" y="353229"/>
                  </a:lnTo>
                  <a:cubicBezTo>
                    <a:pt x="10720" y="353229"/>
                    <a:pt x="0" y="342509"/>
                    <a:pt x="0" y="329285"/>
                  </a:cubicBezTo>
                  <a:lnTo>
                    <a:pt x="0" y="23944"/>
                  </a:lnTo>
                  <a:cubicBezTo>
                    <a:pt x="0" y="10720"/>
                    <a:pt x="10720" y="0"/>
                    <a:pt x="23944" y="0"/>
                  </a:cubicBezTo>
                  <a:close/>
                </a:path>
              </a:pathLst>
            </a:custGeom>
            <a:solidFill>
              <a:srgbClr val="BBB6A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532980" y="1023851"/>
            <a:ext cx="1066700" cy="1071614"/>
            <a:chOff x="0" y="0"/>
            <a:chExt cx="280942" cy="282236"/>
          </a:xfrm>
        </p:grpSpPr>
        <p:sp>
          <p:nvSpPr>
            <p:cNvPr name="Freeform 21" id="21"/>
            <p:cNvSpPr/>
            <p:nvPr/>
          </p:nvSpPr>
          <p:spPr>
            <a:xfrm flipH="false" flipV="false">
              <a:off x="0" y="0"/>
              <a:ext cx="280942" cy="282236"/>
            </a:xfrm>
            <a:custGeom>
              <a:avLst/>
              <a:gdLst/>
              <a:ahLst/>
              <a:cxnLst/>
              <a:rect r="r" b="b" t="t" l="l"/>
              <a:pathLst>
                <a:path h="282236" w="280942">
                  <a:moveTo>
                    <a:pt x="140471" y="0"/>
                  </a:moveTo>
                  <a:lnTo>
                    <a:pt x="140471" y="0"/>
                  </a:lnTo>
                  <a:cubicBezTo>
                    <a:pt x="177726" y="0"/>
                    <a:pt x="213455" y="14800"/>
                    <a:pt x="239799" y="41143"/>
                  </a:cubicBezTo>
                  <a:cubicBezTo>
                    <a:pt x="266142" y="67486"/>
                    <a:pt x="280942" y="103216"/>
                    <a:pt x="280942" y="140471"/>
                  </a:cubicBezTo>
                  <a:lnTo>
                    <a:pt x="280942" y="141765"/>
                  </a:lnTo>
                  <a:cubicBezTo>
                    <a:pt x="280942" y="179020"/>
                    <a:pt x="266142" y="214749"/>
                    <a:pt x="239799" y="241093"/>
                  </a:cubicBezTo>
                  <a:cubicBezTo>
                    <a:pt x="213455" y="267436"/>
                    <a:pt x="177726" y="282236"/>
                    <a:pt x="140471" y="282236"/>
                  </a:cubicBezTo>
                  <a:lnTo>
                    <a:pt x="140471" y="282236"/>
                  </a:lnTo>
                  <a:cubicBezTo>
                    <a:pt x="103216" y="282236"/>
                    <a:pt x="67486" y="267436"/>
                    <a:pt x="41143" y="241093"/>
                  </a:cubicBezTo>
                  <a:cubicBezTo>
                    <a:pt x="14800" y="214749"/>
                    <a:pt x="0" y="179020"/>
                    <a:pt x="0" y="141765"/>
                  </a:cubicBezTo>
                  <a:lnTo>
                    <a:pt x="0" y="140471"/>
                  </a:lnTo>
                  <a:cubicBezTo>
                    <a:pt x="0" y="103216"/>
                    <a:pt x="14800" y="67486"/>
                    <a:pt x="41143" y="41143"/>
                  </a:cubicBezTo>
                  <a:cubicBezTo>
                    <a:pt x="67486" y="14800"/>
                    <a:pt x="103216" y="0"/>
                    <a:pt x="140471" y="0"/>
                  </a:cubicBezTo>
                  <a:close/>
                </a:path>
              </a:pathLst>
            </a:custGeom>
            <a:solidFill>
              <a:srgbClr val="343F56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32651" y="1225980"/>
            <a:ext cx="667357" cy="667357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1244010"/>
            <a:ext cx="550013" cy="366446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8"/>
          <a:srcRect l="0" t="0" r="0" b="0"/>
          <a:stretch>
            <a:fillRect/>
          </a:stretch>
        </p:blipFill>
        <p:spPr>
          <a:xfrm flipH="false" flipV="false" rot="0">
            <a:off x="4653064" y="2837208"/>
            <a:ext cx="10857036" cy="6487919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4022589" y="1520922"/>
            <a:ext cx="7654379" cy="248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2800">
                <a:solidFill>
                  <a:srgbClr val="000000"/>
                </a:solidFill>
                <a:latin typeface="Hagrid Heavy"/>
              </a:rPr>
              <a:t>QUANTITATIVE ANALYSIS TECHNIQUES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6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9814" y="167020"/>
            <a:ext cx="2323166" cy="9952960"/>
            <a:chOff x="0" y="0"/>
            <a:chExt cx="611863" cy="2621356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611863" cy="2621356"/>
            </a:xfrm>
            <a:custGeom>
              <a:avLst/>
              <a:gdLst/>
              <a:ahLst/>
              <a:cxnLst/>
              <a:rect r="r" b="b" t="t" l="l"/>
              <a:pathLst>
                <a:path h="2621356" w="611863">
                  <a:moveTo>
                    <a:pt x="209947" y="0"/>
                  </a:moveTo>
                  <a:lnTo>
                    <a:pt x="401916" y="0"/>
                  </a:lnTo>
                  <a:cubicBezTo>
                    <a:pt x="457597" y="0"/>
                    <a:pt x="510998" y="22119"/>
                    <a:pt x="550371" y="61492"/>
                  </a:cubicBezTo>
                  <a:cubicBezTo>
                    <a:pt x="589743" y="100865"/>
                    <a:pt x="611863" y="154265"/>
                    <a:pt x="611863" y="209947"/>
                  </a:cubicBezTo>
                  <a:lnTo>
                    <a:pt x="611863" y="2411409"/>
                  </a:lnTo>
                  <a:cubicBezTo>
                    <a:pt x="611863" y="2527359"/>
                    <a:pt x="517866" y="2621356"/>
                    <a:pt x="401916" y="2621356"/>
                  </a:cubicBezTo>
                  <a:lnTo>
                    <a:pt x="209947" y="2621356"/>
                  </a:lnTo>
                  <a:cubicBezTo>
                    <a:pt x="93996" y="2621356"/>
                    <a:pt x="0" y="2527359"/>
                    <a:pt x="0" y="2411409"/>
                  </a:cubicBezTo>
                  <a:lnTo>
                    <a:pt x="0" y="209947"/>
                  </a:lnTo>
                  <a:cubicBezTo>
                    <a:pt x="0" y="93996"/>
                    <a:pt x="93996" y="0"/>
                    <a:pt x="209947" y="0"/>
                  </a:cubicBezTo>
                  <a:close/>
                </a:path>
              </a:pathLst>
            </a:custGeom>
            <a:solidFill>
              <a:srgbClr val="343F5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97652" y="0"/>
            <a:ext cx="16967860" cy="10287000"/>
            <a:chOff x="0" y="0"/>
            <a:chExt cx="4468901" cy="2709333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446890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468902">
                  <a:moveTo>
                    <a:pt x="28745" y="0"/>
                  </a:moveTo>
                  <a:lnTo>
                    <a:pt x="4440156" y="0"/>
                  </a:lnTo>
                  <a:cubicBezTo>
                    <a:pt x="4456032" y="0"/>
                    <a:pt x="4468902" y="12870"/>
                    <a:pt x="4468902" y="28745"/>
                  </a:cubicBezTo>
                  <a:lnTo>
                    <a:pt x="4468902" y="2680588"/>
                  </a:lnTo>
                  <a:cubicBezTo>
                    <a:pt x="4468902" y="2696464"/>
                    <a:pt x="4456032" y="2709333"/>
                    <a:pt x="4440156" y="2709333"/>
                  </a:cubicBezTo>
                  <a:lnTo>
                    <a:pt x="28745" y="2709333"/>
                  </a:lnTo>
                  <a:cubicBezTo>
                    <a:pt x="12870" y="2709333"/>
                    <a:pt x="0" y="2696464"/>
                    <a:pt x="0" y="2680588"/>
                  </a:cubicBezTo>
                  <a:lnTo>
                    <a:pt x="0" y="28745"/>
                  </a:lnTo>
                  <a:cubicBezTo>
                    <a:pt x="0" y="12870"/>
                    <a:pt x="12870" y="0"/>
                    <a:pt x="28745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366439" y="2830443"/>
            <a:ext cx="15415658" cy="6427857"/>
            <a:chOff x="0" y="0"/>
            <a:chExt cx="4060091" cy="1692934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4060091" cy="1692934"/>
            </a:xfrm>
            <a:custGeom>
              <a:avLst/>
              <a:gdLst/>
              <a:ahLst/>
              <a:cxnLst/>
              <a:rect r="r" b="b" t="t" l="l"/>
              <a:pathLst>
                <a:path h="1692934" w="4060091">
                  <a:moveTo>
                    <a:pt x="15066" y="0"/>
                  </a:moveTo>
                  <a:lnTo>
                    <a:pt x="4045024" y="0"/>
                  </a:lnTo>
                  <a:cubicBezTo>
                    <a:pt x="4049020" y="0"/>
                    <a:pt x="4052853" y="1587"/>
                    <a:pt x="4055678" y="4413"/>
                  </a:cubicBezTo>
                  <a:cubicBezTo>
                    <a:pt x="4058503" y="7238"/>
                    <a:pt x="4060091" y="11071"/>
                    <a:pt x="4060091" y="15066"/>
                  </a:cubicBezTo>
                  <a:lnTo>
                    <a:pt x="4060091" y="1677867"/>
                  </a:lnTo>
                  <a:cubicBezTo>
                    <a:pt x="4060091" y="1681863"/>
                    <a:pt x="4058503" y="1685695"/>
                    <a:pt x="4055678" y="1688521"/>
                  </a:cubicBezTo>
                  <a:cubicBezTo>
                    <a:pt x="4052853" y="1691346"/>
                    <a:pt x="4049020" y="1692934"/>
                    <a:pt x="4045024" y="1692934"/>
                  </a:cubicBezTo>
                  <a:lnTo>
                    <a:pt x="15066" y="1692934"/>
                  </a:lnTo>
                  <a:cubicBezTo>
                    <a:pt x="11071" y="1692934"/>
                    <a:pt x="7238" y="1691346"/>
                    <a:pt x="4413" y="1688521"/>
                  </a:cubicBezTo>
                  <a:cubicBezTo>
                    <a:pt x="1587" y="1685695"/>
                    <a:pt x="0" y="1681863"/>
                    <a:pt x="0" y="1677867"/>
                  </a:cubicBezTo>
                  <a:lnTo>
                    <a:pt x="0" y="15066"/>
                  </a:lnTo>
                  <a:cubicBezTo>
                    <a:pt x="0" y="11071"/>
                    <a:pt x="1587" y="7238"/>
                    <a:pt x="4413" y="4413"/>
                  </a:cubicBezTo>
                  <a:cubicBezTo>
                    <a:pt x="7238" y="1587"/>
                    <a:pt x="11071" y="0"/>
                    <a:pt x="15066" y="0"/>
                  </a:cubicBezTo>
                  <a:close/>
                </a:path>
              </a:pathLst>
            </a:custGeom>
            <a:solidFill>
              <a:srgbClr val="A09B9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2362932"/>
            <a:ext cx="550013" cy="467511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484820" y="3377697"/>
            <a:ext cx="1387838" cy="961005"/>
            <a:chOff x="0" y="0"/>
            <a:chExt cx="365521" cy="253104"/>
          </a:xfrm>
        </p:grpSpPr>
        <p:sp>
          <p:nvSpPr>
            <p:cNvPr name="Freeform 13" id="13"/>
            <p:cNvSpPr/>
            <p:nvPr/>
          </p:nvSpPr>
          <p:spPr>
            <a:xfrm flipH="false" flipV="false">
              <a:off x="0" y="0"/>
              <a:ext cx="365521" cy="253104"/>
            </a:xfrm>
            <a:custGeom>
              <a:avLst/>
              <a:gdLst/>
              <a:ahLst/>
              <a:cxnLst/>
              <a:rect r="r" b="b" t="t" l="l"/>
              <a:pathLst>
                <a:path h="253104" w="365521">
                  <a:moveTo>
                    <a:pt x="126552" y="0"/>
                  </a:moveTo>
                  <a:lnTo>
                    <a:pt x="238969" y="0"/>
                  </a:lnTo>
                  <a:cubicBezTo>
                    <a:pt x="308862" y="0"/>
                    <a:pt x="365521" y="56659"/>
                    <a:pt x="365521" y="126552"/>
                  </a:cubicBezTo>
                  <a:lnTo>
                    <a:pt x="365521" y="126552"/>
                  </a:lnTo>
                  <a:cubicBezTo>
                    <a:pt x="365521" y="196445"/>
                    <a:pt x="308862" y="253104"/>
                    <a:pt x="238969" y="253104"/>
                  </a:cubicBezTo>
                  <a:lnTo>
                    <a:pt x="126552" y="253104"/>
                  </a:lnTo>
                  <a:cubicBezTo>
                    <a:pt x="56659" y="253104"/>
                    <a:pt x="0" y="196445"/>
                    <a:pt x="0" y="126552"/>
                  </a:cubicBezTo>
                  <a:lnTo>
                    <a:pt x="0" y="126552"/>
                  </a:lnTo>
                  <a:cubicBezTo>
                    <a:pt x="0" y="56659"/>
                    <a:pt x="56659" y="0"/>
                    <a:pt x="126552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3583194"/>
            <a:ext cx="550013" cy="550013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4885682"/>
            <a:ext cx="550013" cy="44301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8847912"/>
            <a:ext cx="550013" cy="550013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6081167"/>
            <a:ext cx="550013" cy="711782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7545424"/>
            <a:ext cx="550013" cy="550013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 rot="0">
            <a:off x="2366439" y="889075"/>
            <a:ext cx="8894184" cy="1341166"/>
            <a:chOff x="0" y="0"/>
            <a:chExt cx="2342501" cy="353229"/>
          </a:xfrm>
        </p:grpSpPr>
        <p:sp>
          <p:nvSpPr>
            <p:cNvPr name="Freeform 21" id="21"/>
            <p:cNvSpPr/>
            <p:nvPr/>
          </p:nvSpPr>
          <p:spPr>
            <a:xfrm flipH="false" flipV="false">
              <a:off x="0" y="0"/>
              <a:ext cx="2342501" cy="353229"/>
            </a:xfrm>
            <a:custGeom>
              <a:avLst/>
              <a:gdLst/>
              <a:ahLst/>
              <a:cxnLst/>
              <a:rect r="r" b="b" t="t" l="l"/>
              <a:pathLst>
                <a:path h="353229" w="2342501">
                  <a:moveTo>
                    <a:pt x="26113" y="0"/>
                  </a:moveTo>
                  <a:lnTo>
                    <a:pt x="2316388" y="0"/>
                  </a:lnTo>
                  <a:cubicBezTo>
                    <a:pt x="2330810" y="0"/>
                    <a:pt x="2342501" y="11691"/>
                    <a:pt x="2342501" y="26113"/>
                  </a:cubicBezTo>
                  <a:lnTo>
                    <a:pt x="2342501" y="327115"/>
                  </a:lnTo>
                  <a:cubicBezTo>
                    <a:pt x="2342501" y="334041"/>
                    <a:pt x="2339750" y="340683"/>
                    <a:pt x="2334853" y="345580"/>
                  </a:cubicBezTo>
                  <a:cubicBezTo>
                    <a:pt x="2329955" y="350478"/>
                    <a:pt x="2323313" y="353229"/>
                    <a:pt x="2316388" y="353229"/>
                  </a:cubicBezTo>
                  <a:lnTo>
                    <a:pt x="26113" y="353229"/>
                  </a:lnTo>
                  <a:cubicBezTo>
                    <a:pt x="11691" y="353229"/>
                    <a:pt x="0" y="341537"/>
                    <a:pt x="0" y="327115"/>
                  </a:cubicBezTo>
                  <a:lnTo>
                    <a:pt x="0" y="26113"/>
                  </a:lnTo>
                  <a:cubicBezTo>
                    <a:pt x="0" y="11691"/>
                    <a:pt x="11691" y="0"/>
                    <a:pt x="26113" y="0"/>
                  </a:cubicBezTo>
                  <a:close/>
                </a:path>
              </a:pathLst>
            </a:custGeom>
            <a:solidFill>
              <a:srgbClr val="CAC6C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532980" y="1023851"/>
            <a:ext cx="1066700" cy="1071614"/>
            <a:chOff x="0" y="0"/>
            <a:chExt cx="280942" cy="282236"/>
          </a:xfrm>
        </p:grpSpPr>
        <p:sp>
          <p:nvSpPr>
            <p:cNvPr name="Freeform 24" id="24"/>
            <p:cNvSpPr/>
            <p:nvPr/>
          </p:nvSpPr>
          <p:spPr>
            <a:xfrm flipH="false" flipV="false">
              <a:off x="0" y="0"/>
              <a:ext cx="280942" cy="282236"/>
            </a:xfrm>
            <a:custGeom>
              <a:avLst/>
              <a:gdLst/>
              <a:ahLst/>
              <a:cxnLst/>
              <a:rect r="r" b="b" t="t" l="l"/>
              <a:pathLst>
                <a:path h="282236" w="280942">
                  <a:moveTo>
                    <a:pt x="140471" y="0"/>
                  </a:moveTo>
                  <a:lnTo>
                    <a:pt x="140471" y="0"/>
                  </a:lnTo>
                  <a:cubicBezTo>
                    <a:pt x="177726" y="0"/>
                    <a:pt x="213455" y="14800"/>
                    <a:pt x="239799" y="41143"/>
                  </a:cubicBezTo>
                  <a:cubicBezTo>
                    <a:pt x="266142" y="67486"/>
                    <a:pt x="280942" y="103216"/>
                    <a:pt x="280942" y="140471"/>
                  </a:cubicBezTo>
                  <a:lnTo>
                    <a:pt x="280942" y="141765"/>
                  </a:lnTo>
                  <a:cubicBezTo>
                    <a:pt x="280942" y="179020"/>
                    <a:pt x="266142" y="214749"/>
                    <a:pt x="239799" y="241093"/>
                  </a:cubicBezTo>
                  <a:cubicBezTo>
                    <a:pt x="213455" y="267436"/>
                    <a:pt x="177726" y="282236"/>
                    <a:pt x="140471" y="282236"/>
                  </a:cubicBezTo>
                  <a:lnTo>
                    <a:pt x="140471" y="282236"/>
                  </a:lnTo>
                  <a:cubicBezTo>
                    <a:pt x="103216" y="282236"/>
                    <a:pt x="67486" y="267436"/>
                    <a:pt x="41143" y="241093"/>
                  </a:cubicBezTo>
                  <a:cubicBezTo>
                    <a:pt x="14800" y="214749"/>
                    <a:pt x="0" y="179020"/>
                    <a:pt x="0" y="141765"/>
                  </a:cubicBezTo>
                  <a:lnTo>
                    <a:pt x="0" y="140471"/>
                  </a:lnTo>
                  <a:cubicBezTo>
                    <a:pt x="0" y="103216"/>
                    <a:pt x="14800" y="67486"/>
                    <a:pt x="41143" y="41143"/>
                  </a:cubicBezTo>
                  <a:cubicBezTo>
                    <a:pt x="67486" y="14800"/>
                    <a:pt x="103216" y="0"/>
                    <a:pt x="140471" y="0"/>
                  </a:cubicBezTo>
                  <a:close/>
                </a:path>
              </a:pathLst>
            </a:custGeom>
            <a:solidFill>
              <a:srgbClr val="343F56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32651" y="1225980"/>
            <a:ext cx="667357" cy="667357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38241" y="3260910"/>
            <a:ext cx="5921059" cy="599739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4022589" y="1504889"/>
            <a:ext cx="6058993" cy="481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12"/>
              </a:lnSpc>
            </a:pPr>
            <a:r>
              <a:rPr lang="en-US" sz="5625">
                <a:solidFill>
                  <a:srgbClr val="000000"/>
                </a:solidFill>
                <a:latin typeface="Hagrid Heavy"/>
              </a:rPr>
              <a:t>THE TEAM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066330" y="4787071"/>
            <a:ext cx="8271911" cy="2514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Hagrid Bold"/>
              </a:rPr>
              <a:t>MICAH ANGELES</a:t>
            </a:r>
          </a:p>
          <a:p>
            <a:pPr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Hagrid Bold"/>
              </a:rPr>
              <a:t>JESLYN HO</a:t>
            </a:r>
          </a:p>
          <a:p>
            <a:pPr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Hagrid Bold"/>
              </a:rPr>
              <a:t>BRYCE SUMCAD</a:t>
            </a:r>
          </a:p>
          <a:p>
            <a:pPr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Hagrid Bold"/>
              </a:rPr>
              <a:t>BILL ENG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298770" y="-727527"/>
            <a:ext cx="5129804" cy="2620863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1244010"/>
            <a:ext cx="550013" cy="36644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6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9814" y="167020"/>
            <a:ext cx="2323166" cy="9952960"/>
            <a:chOff x="0" y="0"/>
            <a:chExt cx="611863" cy="2621356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611863" cy="2621356"/>
            </a:xfrm>
            <a:custGeom>
              <a:avLst/>
              <a:gdLst/>
              <a:ahLst/>
              <a:cxnLst/>
              <a:rect r="r" b="b" t="t" l="l"/>
              <a:pathLst>
                <a:path h="2621356" w="611863">
                  <a:moveTo>
                    <a:pt x="209947" y="0"/>
                  </a:moveTo>
                  <a:lnTo>
                    <a:pt x="401916" y="0"/>
                  </a:lnTo>
                  <a:cubicBezTo>
                    <a:pt x="457597" y="0"/>
                    <a:pt x="510998" y="22119"/>
                    <a:pt x="550371" y="61492"/>
                  </a:cubicBezTo>
                  <a:cubicBezTo>
                    <a:pt x="589743" y="100865"/>
                    <a:pt x="611863" y="154265"/>
                    <a:pt x="611863" y="209947"/>
                  </a:cubicBezTo>
                  <a:lnTo>
                    <a:pt x="611863" y="2411409"/>
                  </a:lnTo>
                  <a:cubicBezTo>
                    <a:pt x="611863" y="2527359"/>
                    <a:pt x="517866" y="2621356"/>
                    <a:pt x="401916" y="2621356"/>
                  </a:cubicBezTo>
                  <a:lnTo>
                    <a:pt x="209947" y="2621356"/>
                  </a:lnTo>
                  <a:cubicBezTo>
                    <a:pt x="93996" y="2621356"/>
                    <a:pt x="0" y="2527359"/>
                    <a:pt x="0" y="2411409"/>
                  </a:cubicBezTo>
                  <a:lnTo>
                    <a:pt x="0" y="209947"/>
                  </a:lnTo>
                  <a:cubicBezTo>
                    <a:pt x="0" y="93996"/>
                    <a:pt x="93996" y="0"/>
                    <a:pt x="209947" y="0"/>
                  </a:cubicBezTo>
                  <a:close/>
                </a:path>
              </a:pathLst>
            </a:custGeom>
            <a:solidFill>
              <a:srgbClr val="343F5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97652" y="0"/>
            <a:ext cx="16967860" cy="10287000"/>
            <a:chOff x="0" y="0"/>
            <a:chExt cx="4468901" cy="2709333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446890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468902">
                  <a:moveTo>
                    <a:pt x="28745" y="0"/>
                  </a:moveTo>
                  <a:lnTo>
                    <a:pt x="4440156" y="0"/>
                  </a:lnTo>
                  <a:cubicBezTo>
                    <a:pt x="4456032" y="0"/>
                    <a:pt x="4468902" y="12870"/>
                    <a:pt x="4468902" y="28745"/>
                  </a:cubicBezTo>
                  <a:lnTo>
                    <a:pt x="4468902" y="2680588"/>
                  </a:lnTo>
                  <a:cubicBezTo>
                    <a:pt x="4468902" y="2696464"/>
                    <a:pt x="4456032" y="2709333"/>
                    <a:pt x="4440156" y="2709333"/>
                  </a:cubicBezTo>
                  <a:lnTo>
                    <a:pt x="28745" y="2709333"/>
                  </a:lnTo>
                  <a:cubicBezTo>
                    <a:pt x="12870" y="2709333"/>
                    <a:pt x="0" y="2696464"/>
                    <a:pt x="0" y="2680588"/>
                  </a:cubicBezTo>
                  <a:lnTo>
                    <a:pt x="0" y="28745"/>
                  </a:lnTo>
                  <a:cubicBezTo>
                    <a:pt x="0" y="12870"/>
                    <a:pt x="12870" y="0"/>
                    <a:pt x="28745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380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2362932"/>
            <a:ext cx="550013" cy="467511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3583194"/>
            <a:ext cx="550013" cy="550013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4885682"/>
            <a:ext cx="550013" cy="44301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8847912"/>
            <a:ext cx="550013" cy="550013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484820" y="5956555"/>
            <a:ext cx="1387838" cy="961005"/>
            <a:chOff x="0" y="0"/>
            <a:chExt cx="365521" cy="253104"/>
          </a:xfrm>
        </p:grpSpPr>
        <p:sp>
          <p:nvSpPr>
            <p:cNvPr name="Freeform 13" id="13"/>
            <p:cNvSpPr/>
            <p:nvPr/>
          </p:nvSpPr>
          <p:spPr>
            <a:xfrm flipH="false" flipV="false">
              <a:off x="0" y="0"/>
              <a:ext cx="365521" cy="253104"/>
            </a:xfrm>
            <a:custGeom>
              <a:avLst/>
              <a:gdLst/>
              <a:ahLst/>
              <a:cxnLst/>
              <a:rect r="r" b="b" t="t" l="l"/>
              <a:pathLst>
                <a:path h="253104" w="365521">
                  <a:moveTo>
                    <a:pt x="126552" y="0"/>
                  </a:moveTo>
                  <a:lnTo>
                    <a:pt x="238969" y="0"/>
                  </a:lnTo>
                  <a:cubicBezTo>
                    <a:pt x="308862" y="0"/>
                    <a:pt x="365521" y="56659"/>
                    <a:pt x="365521" y="126552"/>
                  </a:cubicBezTo>
                  <a:lnTo>
                    <a:pt x="365521" y="126552"/>
                  </a:lnTo>
                  <a:cubicBezTo>
                    <a:pt x="365521" y="196445"/>
                    <a:pt x="308862" y="253104"/>
                    <a:pt x="238969" y="253104"/>
                  </a:cubicBezTo>
                  <a:lnTo>
                    <a:pt x="126552" y="253104"/>
                  </a:lnTo>
                  <a:cubicBezTo>
                    <a:pt x="56659" y="253104"/>
                    <a:pt x="0" y="196445"/>
                    <a:pt x="0" y="126552"/>
                  </a:cubicBezTo>
                  <a:lnTo>
                    <a:pt x="0" y="126552"/>
                  </a:lnTo>
                  <a:cubicBezTo>
                    <a:pt x="0" y="56659"/>
                    <a:pt x="56659" y="0"/>
                    <a:pt x="126552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6081167"/>
            <a:ext cx="550013" cy="711782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7545424"/>
            <a:ext cx="550013" cy="550013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 rot="0">
            <a:off x="2366439" y="889075"/>
            <a:ext cx="9699906" cy="1341166"/>
            <a:chOff x="0" y="0"/>
            <a:chExt cx="2554708" cy="353229"/>
          </a:xfrm>
        </p:grpSpPr>
        <p:sp>
          <p:nvSpPr>
            <p:cNvPr name="Freeform 18" id="18"/>
            <p:cNvSpPr/>
            <p:nvPr/>
          </p:nvSpPr>
          <p:spPr>
            <a:xfrm flipH="false" flipV="false">
              <a:off x="0" y="0"/>
              <a:ext cx="2554708" cy="353229"/>
            </a:xfrm>
            <a:custGeom>
              <a:avLst/>
              <a:gdLst/>
              <a:ahLst/>
              <a:cxnLst/>
              <a:rect r="r" b="b" t="t" l="l"/>
              <a:pathLst>
                <a:path h="353229" w="2554708">
                  <a:moveTo>
                    <a:pt x="23944" y="0"/>
                  </a:moveTo>
                  <a:lnTo>
                    <a:pt x="2530763" y="0"/>
                  </a:lnTo>
                  <a:cubicBezTo>
                    <a:pt x="2543987" y="0"/>
                    <a:pt x="2554708" y="10720"/>
                    <a:pt x="2554708" y="23944"/>
                  </a:cubicBezTo>
                  <a:lnTo>
                    <a:pt x="2554708" y="329285"/>
                  </a:lnTo>
                  <a:cubicBezTo>
                    <a:pt x="2554708" y="342509"/>
                    <a:pt x="2543987" y="353229"/>
                    <a:pt x="2530763" y="353229"/>
                  </a:cubicBezTo>
                  <a:lnTo>
                    <a:pt x="23944" y="353229"/>
                  </a:lnTo>
                  <a:cubicBezTo>
                    <a:pt x="10720" y="353229"/>
                    <a:pt x="0" y="342509"/>
                    <a:pt x="0" y="329285"/>
                  </a:cubicBezTo>
                  <a:lnTo>
                    <a:pt x="0" y="23944"/>
                  </a:lnTo>
                  <a:cubicBezTo>
                    <a:pt x="0" y="10720"/>
                    <a:pt x="10720" y="0"/>
                    <a:pt x="23944" y="0"/>
                  </a:cubicBezTo>
                  <a:close/>
                </a:path>
              </a:pathLst>
            </a:custGeom>
            <a:solidFill>
              <a:srgbClr val="BBB6A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532980" y="1023851"/>
            <a:ext cx="1066700" cy="1071614"/>
            <a:chOff x="0" y="0"/>
            <a:chExt cx="280942" cy="282236"/>
          </a:xfrm>
        </p:grpSpPr>
        <p:sp>
          <p:nvSpPr>
            <p:cNvPr name="Freeform 21" id="21"/>
            <p:cNvSpPr/>
            <p:nvPr/>
          </p:nvSpPr>
          <p:spPr>
            <a:xfrm flipH="false" flipV="false">
              <a:off x="0" y="0"/>
              <a:ext cx="280942" cy="282236"/>
            </a:xfrm>
            <a:custGeom>
              <a:avLst/>
              <a:gdLst/>
              <a:ahLst/>
              <a:cxnLst/>
              <a:rect r="r" b="b" t="t" l="l"/>
              <a:pathLst>
                <a:path h="282236" w="280942">
                  <a:moveTo>
                    <a:pt x="140471" y="0"/>
                  </a:moveTo>
                  <a:lnTo>
                    <a:pt x="140471" y="0"/>
                  </a:lnTo>
                  <a:cubicBezTo>
                    <a:pt x="177726" y="0"/>
                    <a:pt x="213455" y="14800"/>
                    <a:pt x="239799" y="41143"/>
                  </a:cubicBezTo>
                  <a:cubicBezTo>
                    <a:pt x="266142" y="67486"/>
                    <a:pt x="280942" y="103216"/>
                    <a:pt x="280942" y="140471"/>
                  </a:cubicBezTo>
                  <a:lnTo>
                    <a:pt x="280942" y="141765"/>
                  </a:lnTo>
                  <a:cubicBezTo>
                    <a:pt x="280942" y="179020"/>
                    <a:pt x="266142" y="214749"/>
                    <a:pt x="239799" y="241093"/>
                  </a:cubicBezTo>
                  <a:cubicBezTo>
                    <a:pt x="213455" y="267436"/>
                    <a:pt x="177726" y="282236"/>
                    <a:pt x="140471" y="282236"/>
                  </a:cubicBezTo>
                  <a:lnTo>
                    <a:pt x="140471" y="282236"/>
                  </a:lnTo>
                  <a:cubicBezTo>
                    <a:pt x="103216" y="282236"/>
                    <a:pt x="67486" y="267436"/>
                    <a:pt x="41143" y="241093"/>
                  </a:cubicBezTo>
                  <a:cubicBezTo>
                    <a:pt x="14800" y="214749"/>
                    <a:pt x="0" y="179020"/>
                    <a:pt x="0" y="141765"/>
                  </a:cubicBezTo>
                  <a:lnTo>
                    <a:pt x="0" y="140471"/>
                  </a:lnTo>
                  <a:cubicBezTo>
                    <a:pt x="0" y="103216"/>
                    <a:pt x="14800" y="67486"/>
                    <a:pt x="41143" y="41143"/>
                  </a:cubicBezTo>
                  <a:cubicBezTo>
                    <a:pt x="67486" y="14800"/>
                    <a:pt x="103216" y="0"/>
                    <a:pt x="140471" y="0"/>
                  </a:cubicBezTo>
                  <a:close/>
                </a:path>
              </a:pathLst>
            </a:custGeom>
            <a:solidFill>
              <a:srgbClr val="343F56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32651" y="1225980"/>
            <a:ext cx="667357" cy="667357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1244010"/>
            <a:ext cx="550013" cy="366446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8"/>
          <a:srcRect l="0" t="0" r="0" b="0"/>
          <a:stretch>
            <a:fillRect/>
          </a:stretch>
        </p:blipFill>
        <p:spPr>
          <a:xfrm flipH="false" flipV="false" rot="0">
            <a:off x="2867696" y="3140070"/>
            <a:ext cx="14427773" cy="5632971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4022589" y="1520922"/>
            <a:ext cx="7654379" cy="248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2800">
                <a:solidFill>
                  <a:srgbClr val="000000"/>
                </a:solidFill>
                <a:latin typeface="Hagrid Heavy"/>
              </a:rPr>
              <a:t>QUANTITATIVE ANALYSIS TECHNIQUES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6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9814" y="167020"/>
            <a:ext cx="2323166" cy="9952960"/>
            <a:chOff x="0" y="0"/>
            <a:chExt cx="611863" cy="2621356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611863" cy="2621356"/>
            </a:xfrm>
            <a:custGeom>
              <a:avLst/>
              <a:gdLst/>
              <a:ahLst/>
              <a:cxnLst/>
              <a:rect r="r" b="b" t="t" l="l"/>
              <a:pathLst>
                <a:path h="2621356" w="611863">
                  <a:moveTo>
                    <a:pt x="209947" y="0"/>
                  </a:moveTo>
                  <a:lnTo>
                    <a:pt x="401916" y="0"/>
                  </a:lnTo>
                  <a:cubicBezTo>
                    <a:pt x="457597" y="0"/>
                    <a:pt x="510998" y="22119"/>
                    <a:pt x="550371" y="61492"/>
                  </a:cubicBezTo>
                  <a:cubicBezTo>
                    <a:pt x="589743" y="100865"/>
                    <a:pt x="611863" y="154265"/>
                    <a:pt x="611863" y="209947"/>
                  </a:cubicBezTo>
                  <a:lnTo>
                    <a:pt x="611863" y="2411409"/>
                  </a:lnTo>
                  <a:cubicBezTo>
                    <a:pt x="611863" y="2527359"/>
                    <a:pt x="517866" y="2621356"/>
                    <a:pt x="401916" y="2621356"/>
                  </a:cubicBezTo>
                  <a:lnTo>
                    <a:pt x="209947" y="2621356"/>
                  </a:lnTo>
                  <a:cubicBezTo>
                    <a:pt x="93996" y="2621356"/>
                    <a:pt x="0" y="2527359"/>
                    <a:pt x="0" y="2411409"/>
                  </a:cubicBezTo>
                  <a:lnTo>
                    <a:pt x="0" y="209947"/>
                  </a:lnTo>
                  <a:cubicBezTo>
                    <a:pt x="0" y="93996"/>
                    <a:pt x="93996" y="0"/>
                    <a:pt x="209947" y="0"/>
                  </a:cubicBezTo>
                  <a:close/>
                </a:path>
              </a:pathLst>
            </a:custGeom>
            <a:solidFill>
              <a:srgbClr val="343F5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97652" y="0"/>
            <a:ext cx="16967860" cy="10287000"/>
            <a:chOff x="0" y="0"/>
            <a:chExt cx="4468901" cy="2709333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446890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468902">
                  <a:moveTo>
                    <a:pt x="28745" y="0"/>
                  </a:moveTo>
                  <a:lnTo>
                    <a:pt x="4440156" y="0"/>
                  </a:lnTo>
                  <a:cubicBezTo>
                    <a:pt x="4456032" y="0"/>
                    <a:pt x="4468902" y="12870"/>
                    <a:pt x="4468902" y="28745"/>
                  </a:cubicBezTo>
                  <a:lnTo>
                    <a:pt x="4468902" y="2680588"/>
                  </a:lnTo>
                  <a:cubicBezTo>
                    <a:pt x="4468902" y="2696464"/>
                    <a:pt x="4456032" y="2709333"/>
                    <a:pt x="4440156" y="2709333"/>
                  </a:cubicBezTo>
                  <a:lnTo>
                    <a:pt x="28745" y="2709333"/>
                  </a:lnTo>
                  <a:cubicBezTo>
                    <a:pt x="12870" y="2709333"/>
                    <a:pt x="0" y="2696464"/>
                    <a:pt x="0" y="2680588"/>
                  </a:cubicBezTo>
                  <a:lnTo>
                    <a:pt x="0" y="28745"/>
                  </a:lnTo>
                  <a:cubicBezTo>
                    <a:pt x="0" y="12870"/>
                    <a:pt x="12870" y="0"/>
                    <a:pt x="28745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380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2362932"/>
            <a:ext cx="550013" cy="467511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3583194"/>
            <a:ext cx="550013" cy="550013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4885682"/>
            <a:ext cx="550013" cy="44301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8847912"/>
            <a:ext cx="550013" cy="550013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484820" y="5956555"/>
            <a:ext cx="1387838" cy="961005"/>
            <a:chOff x="0" y="0"/>
            <a:chExt cx="365521" cy="253104"/>
          </a:xfrm>
        </p:grpSpPr>
        <p:sp>
          <p:nvSpPr>
            <p:cNvPr name="Freeform 13" id="13"/>
            <p:cNvSpPr/>
            <p:nvPr/>
          </p:nvSpPr>
          <p:spPr>
            <a:xfrm flipH="false" flipV="false">
              <a:off x="0" y="0"/>
              <a:ext cx="365521" cy="253104"/>
            </a:xfrm>
            <a:custGeom>
              <a:avLst/>
              <a:gdLst/>
              <a:ahLst/>
              <a:cxnLst/>
              <a:rect r="r" b="b" t="t" l="l"/>
              <a:pathLst>
                <a:path h="253104" w="365521">
                  <a:moveTo>
                    <a:pt x="126552" y="0"/>
                  </a:moveTo>
                  <a:lnTo>
                    <a:pt x="238969" y="0"/>
                  </a:lnTo>
                  <a:cubicBezTo>
                    <a:pt x="308862" y="0"/>
                    <a:pt x="365521" y="56659"/>
                    <a:pt x="365521" y="126552"/>
                  </a:cubicBezTo>
                  <a:lnTo>
                    <a:pt x="365521" y="126552"/>
                  </a:lnTo>
                  <a:cubicBezTo>
                    <a:pt x="365521" y="196445"/>
                    <a:pt x="308862" y="253104"/>
                    <a:pt x="238969" y="253104"/>
                  </a:cubicBezTo>
                  <a:lnTo>
                    <a:pt x="126552" y="253104"/>
                  </a:lnTo>
                  <a:cubicBezTo>
                    <a:pt x="56659" y="253104"/>
                    <a:pt x="0" y="196445"/>
                    <a:pt x="0" y="126552"/>
                  </a:cubicBezTo>
                  <a:lnTo>
                    <a:pt x="0" y="126552"/>
                  </a:lnTo>
                  <a:cubicBezTo>
                    <a:pt x="0" y="56659"/>
                    <a:pt x="56659" y="0"/>
                    <a:pt x="126552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6081167"/>
            <a:ext cx="550013" cy="711782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7545424"/>
            <a:ext cx="550013" cy="550013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 rot="0">
            <a:off x="2366439" y="889075"/>
            <a:ext cx="9699906" cy="1341166"/>
            <a:chOff x="0" y="0"/>
            <a:chExt cx="2554708" cy="353229"/>
          </a:xfrm>
        </p:grpSpPr>
        <p:sp>
          <p:nvSpPr>
            <p:cNvPr name="Freeform 18" id="18"/>
            <p:cNvSpPr/>
            <p:nvPr/>
          </p:nvSpPr>
          <p:spPr>
            <a:xfrm flipH="false" flipV="false">
              <a:off x="0" y="0"/>
              <a:ext cx="2554708" cy="353229"/>
            </a:xfrm>
            <a:custGeom>
              <a:avLst/>
              <a:gdLst/>
              <a:ahLst/>
              <a:cxnLst/>
              <a:rect r="r" b="b" t="t" l="l"/>
              <a:pathLst>
                <a:path h="353229" w="2554708">
                  <a:moveTo>
                    <a:pt x="23944" y="0"/>
                  </a:moveTo>
                  <a:lnTo>
                    <a:pt x="2530763" y="0"/>
                  </a:lnTo>
                  <a:cubicBezTo>
                    <a:pt x="2543987" y="0"/>
                    <a:pt x="2554708" y="10720"/>
                    <a:pt x="2554708" y="23944"/>
                  </a:cubicBezTo>
                  <a:lnTo>
                    <a:pt x="2554708" y="329285"/>
                  </a:lnTo>
                  <a:cubicBezTo>
                    <a:pt x="2554708" y="342509"/>
                    <a:pt x="2543987" y="353229"/>
                    <a:pt x="2530763" y="353229"/>
                  </a:cubicBezTo>
                  <a:lnTo>
                    <a:pt x="23944" y="353229"/>
                  </a:lnTo>
                  <a:cubicBezTo>
                    <a:pt x="10720" y="353229"/>
                    <a:pt x="0" y="342509"/>
                    <a:pt x="0" y="329285"/>
                  </a:cubicBezTo>
                  <a:lnTo>
                    <a:pt x="0" y="23944"/>
                  </a:lnTo>
                  <a:cubicBezTo>
                    <a:pt x="0" y="10720"/>
                    <a:pt x="10720" y="0"/>
                    <a:pt x="23944" y="0"/>
                  </a:cubicBezTo>
                  <a:close/>
                </a:path>
              </a:pathLst>
            </a:custGeom>
            <a:solidFill>
              <a:srgbClr val="BBB6A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532980" y="1023851"/>
            <a:ext cx="1066700" cy="1071614"/>
            <a:chOff x="0" y="0"/>
            <a:chExt cx="280942" cy="282236"/>
          </a:xfrm>
        </p:grpSpPr>
        <p:sp>
          <p:nvSpPr>
            <p:cNvPr name="Freeform 21" id="21"/>
            <p:cNvSpPr/>
            <p:nvPr/>
          </p:nvSpPr>
          <p:spPr>
            <a:xfrm flipH="false" flipV="false">
              <a:off x="0" y="0"/>
              <a:ext cx="280942" cy="282236"/>
            </a:xfrm>
            <a:custGeom>
              <a:avLst/>
              <a:gdLst/>
              <a:ahLst/>
              <a:cxnLst/>
              <a:rect r="r" b="b" t="t" l="l"/>
              <a:pathLst>
                <a:path h="282236" w="280942">
                  <a:moveTo>
                    <a:pt x="140471" y="0"/>
                  </a:moveTo>
                  <a:lnTo>
                    <a:pt x="140471" y="0"/>
                  </a:lnTo>
                  <a:cubicBezTo>
                    <a:pt x="177726" y="0"/>
                    <a:pt x="213455" y="14800"/>
                    <a:pt x="239799" y="41143"/>
                  </a:cubicBezTo>
                  <a:cubicBezTo>
                    <a:pt x="266142" y="67486"/>
                    <a:pt x="280942" y="103216"/>
                    <a:pt x="280942" y="140471"/>
                  </a:cubicBezTo>
                  <a:lnTo>
                    <a:pt x="280942" y="141765"/>
                  </a:lnTo>
                  <a:cubicBezTo>
                    <a:pt x="280942" y="179020"/>
                    <a:pt x="266142" y="214749"/>
                    <a:pt x="239799" y="241093"/>
                  </a:cubicBezTo>
                  <a:cubicBezTo>
                    <a:pt x="213455" y="267436"/>
                    <a:pt x="177726" y="282236"/>
                    <a:pt x="140471" y="282236"/>
                  </a:cubicBezTo>
                  <a:lnTo>
                    <a:pt x="140471" y="282236"/>
                  </a:lnTo>
                  <a:cubicBezTo>
                    <a:pt x="103216" y="282236"/>
                    <a:pt x="67486" y="267436"/>
                    <a:pt x="41143" y="241093"/>
                  </a:cubicBezTo>
                  <a:cubicBezTo>
                    <a:pt x="14800" y="214749"/>
                    <a:pt x="0" y="179020"/>
                    <a:pt x="0" y="141765"/>
                  </a:cubicBezTo>
                  <a:lnTo>
                    <a:pt x="0" y="140471"/>
                  </a:lnTo>
                  <a:cubicBezTo>
                    <a:pt x="0" y="103216"/>
                    <a:pt x="14800" y="67486"/>
                    <a:pt x="41143" y="41143"/>
                  </a:cubicBezTo>
                  <a:cubicBezTo>
                    <a:pt x="67486" y="14800"/>
                    <a:pt x="103216" y="0"/>
                    <a:pt x="140471" y="0"/>
                  </a:cubicBezTo>
                  <a:close/>
                </a:path>
              </a:pathLst>
            </a:custGeom>
            <a:solidFill>
              <a:srgbClr val="343F56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32651" y="1225980"/>
            <a:ext cx="667357" cy="667357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1244010"/>
            <a:ext cx="550013" cy="366446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8"/>
          <a:srcRect l="0" t="0" r="0" b="0"/>
          <a:stretch>
            <a:fillRect/>
          </a:stretch>
        </p:blipFill>
        <p:spPr>
          <a:xfrm flipH="false" flipV="false" rot="0">
            <a:off x="3094996" y="2944636"/>
            <a:ext cx="13973172" cy="6273062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4022589" y="1520922"/>
            <a:ext cx="7654379" cy="248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2800">
                <a:solidFill>
                  <a:srgbClr val="000000"/>
                </a:solidFill>
                <a:latin typeface="Hagrid Heavy"/>
              </a:rPr>
              <a:t>QUANTITATIVE ANALYSIS TECHNIQUES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3F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9814" y="167020"/>
            <a:ext cx="2323166" cy="9952960"/>
            <a:chOff x="0" y="0"/>
            <a:chExt cx="611863" cy="2621356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611863" cy="2621356"/>
            </a:xfrm>
            <a:custGeom>
              <a:avLst/>
              <a:gdLst/>
              <a:ahLst/>
              <a:cxnLst/>
              <a:rect r="r" b="b" t="t" l="l"/>
              <a:pathLst>
                <a:path h="2621356" w="611863">
                  <a:moveTo>
                    <a:pt x="209947" y="0"/>
                  </a:moveTo>
                  <a:lnTo>
                    <a:pt x="401916" y="0"/>
                  </a:lnTo>
                  <a:cubicBezTo>
                    <a:pt x="457597" y="0"/>
                    <a:pt x="510998" y="22119"/>
                    <a:pt x="550371" y="61492"/>
                  </a:cubicBezTo>
                  <a:cubicBezTo>
                    <a:pt x="589743" y="100865"/>
                    <a:pt x="611863" y="154265"/>
                    <a:pt x="611863" y="209947"/>
                  </a:cubicBezTo>
                  <a:lnTo>
                    <a:pt x="611863" y="2411409"/>
                  </a:lnTo>
                  <a:cubicBezTo>
                    <a:pt x="611863" y="2527359"/>
                    <a:pt x="517866" y="2621356"/>
                    <a:pt x="401916" y="2621356"/>
                  </a:cubicBezTo>
                  <a:lnTo>
                    <a:pt x="209947" y="2621356"/>
                  </a:lnTo>
                  <a:cubicBezTo>
                    <a:pt x="93996" y="2621356"/>
                    <a:pt x="0" y="2527359"/>
                    <a:pt x="0" y="2411409"/>
                  </a:cubicBezTo>
                  <a:lnTo>
                    <a:pt x="0" y="209947"/>
                  </a:lnTo>
                  <a:cubicBezTo>
                    <a:pt x="0" y="93996"/>
                    <a:pt x="93996" y="0"/>
                    <a:pt x="209947" y="0"/>
                  </a:cubicBezTo>
                  <a:close/>
                </a:path>
              </a:pathLst>
            </a:custGeom>
            <a:solidFill>
              <a:srgbClr val="CAC6C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97652" y="0"/>
            <a:ext cx="16967860" cy="10287000"/>
            <a:chOff x="0" y="0"/>
            <a:chExt cx="4468901" cy="2709333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446890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468902">
                  <a:moveTo>
                    <a:pt x="28745" y="0"/>
                  </a:moveTo>
                  <a:lnTo>
                    <a:pt x="4440156" y="0"/>
                  </a:lnTo>
                  <a:cubicBezTo>
                    <a:pt x="4456032" y="0"/>
                    <a:pt x="4468902" y="12870"/>
                    <a:pt x="4468902" y="28745"/>
                  </a:cubicBezTo>
                  <a:lnTo>
                    <a:pt x="4468902" y="2680588"/>
                  </a:lnTo>
                  <a:cubicBezTo>
                    <a:pt x="4468902" y="2696464"/>
                    <a:pt x="4456032" y="2709333"/>
                    <a:pt x="4440156" y="2709333"/>
                  </a:cubicBezTo>
                  <a:lnTo>
                    <a:pt x="28745" y="2709333"/>
                  </a:lnTo>
                  <a:cubicBezTo>
                    <a:pt x="12870" y="2709333"/>
                    <a:pt x="0" y="2696464"/>
                    <a:pt x="0" y="2680588"/>
                  </a:cubicBezTo>
                  <a:lnTo>
                    <a:pt x="0" y="28745"/>
                  </a:lnTo>
                  <a:cubicBezTo>
                    <a:pt x="0" y="12870"/>
                    <a:pt x="12870" y="0"/>
                    <a:pt x="28745" y="0"/>
                  </a:cubicBezTo>
                  <a:close/>
                </a:path>
              </a:pathLst>
            </a:custGeom>
            <a:solidFill>
              <a:srgbClr val="343F5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1244010"/>
            <a:ext cx="550013" cy="366446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2362932"/>
            <a:ext cx="550013" cy="467511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3583194"/>
            <a:ext cx="550013" cy="550013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4885682"/>
            <a:ext cx="550013" cy="44301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628726" y="8847912"/>
            <a:ext cx="550013" cy="550013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6081167"/>
            <a:ext cx="550013" cy="711782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7545424"/>
            <a:ext cx="550013" cy="550013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5403424" y="4194175"/>
            <a:ext cx="9356315" cy="548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00"/>
              </a:lnSpc>
            </a:pPr>
            <a:r>
              <a:rPr lang="en-US" sz="11000">
                <a:solidFill>
                  <a:srgbClr val="F5E6CA"/>
                </a:solidFill>
                <a:latin typeface="Hagrid Bold"/>
              </a:rPr>
              <a:t>THANK YOU</a:t>
            </a:r>
          </a:p>
          <a:p>
            <a:pPr algn="ctr">
              <a:lnSpc>
                <a:spcPts val="14300"/>
              </a:lnSpc>
            </a:pPr>
          </a:p>
          <a:p>
            <a:pPr algn="ctr">
              <a:lnSpc>
                <a:spcPts val="14300"/>
              </a:lnSpc>
            </a:pP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4848245" y="-1029919"/>
            <a:ext cx="7434534" cy="3392851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360900" y="987718"/>
            <a:ext cx="1720525" cy="879032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668486" y="8190932"/>
            <a:ext cx="6826192" cy="213473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6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9814" y="167020"/>
            <a:ext cx="2323166" cy="9952960"/>
            <a:chOff x="0" y="0"/>
            <a:chExt cx="611863" cy="2621356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611863" cy="2621356"/>
            </a:xfrm>
            <a:custGeom>
              <a:avLst/>
              <a:gdLst/>
              <a:ahLst/>
              <a:cxnLst/>
              <a:rect r="r" b="b" t="t" l="l"/>
              <a:pathLst>
                <a:path h="2621356" w="611863">
                  <a:moveTo>
                    <a:pt x="209947" y="0"/>
                  </a:moveTo>
                  <a:lnTo>
                    <a:pt x="401916" y="0"/>
                  </a:lnTo>
                  <a:cubicBezTo>
                    <a:pt x="457597" y="0"/>
                    <a:pt x="510998" y="22119"/>
                    <a:pt x="550371" y="61492"/>
                  </a:cubicBezTo>
                  <a:cubicBezTo>
                    <a:pt x="589743" y="100865"/>
                    <a:pt x="611863" y="154265"/>
                    <a:pt x="611863" y="209947"/>
                  </a:cubicBezTo>
                  <a:lnTo>
                    <a:pt x="611863" y="2411409"/>
                  </a:lnTo>
                  <a:cubicBezTo>
                    <a:pt x="611863" y="2527359"/>
                    <a:pt x="517866" y="2621356"/>
                    <a:pt x="401916" y="2621356"/>
                  </a:cubicBezTo>
                  <a:lnTo>
                    <a:pt x="209947" y="2621356"/>
                  </a:lnTo>
                  <a:cubicBezTo>
                    <a:pt x="93996" y="2621356"/>
                    <a:pt x="0" y="2527359"/>
                    <a:pt x="0" y="2411409"/>
                  </a:cubicBezTo>
                  <a:lnTo>
                    <a:pt x="0" y="209947"/>
                  </a:lnTo>
                  <a:cubicBezTo>
                    <a:pt x="0" y="93996"/>
                    <a:pt x="93996" y="0"/>
                    <a:pt x="209947" y="0"/>
                  </a:cubicBezTo>
                  <a:close/>
                </a:path>
              </a:pathLst>
            </a:custGeom>
            <a:solidFill>
              <a:srgbClr val="343F5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97652" y="0"/>
            <a:ext cx="16967860" cy="10287000"/>
            <a:chOff x="0" y="0"/>
            <a:chExt cx="4468901" cy="2709333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446890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468902">
                  <a:moveTo>
                    <a:pt x="28745" y="0"/>
                  </a:moveTo>
                  <a:lnTo>
                    <a:pt x="4440156" y="0"/>
                  </a:lnTo>
                  <a:cubicBezTo>
                    <a:pt x="4456032" y="0"/>
                    <a:pt x="4468902" y="12870"/>
                    <a:pt x="4468902" y="28745"/>
                  </a:cubicBezTo>
                  <a:lnTo>
                    <a:pt x="4468902" y="2680588"/>
                  </a:lnTo>
                  <a:cubicBezTo>
                    <a:pt x="4468902" y="2696464"/>
                    <a:pt x="4456032" y="2709333"/>
                    <a:pt x="4440156" y="2709333"/>
                  </a:cubicBezTo>
                  <a:lnTo>
                    <a:pt x="28745" y="2709333"/>
                  </a:lnTo>
                  <a:cubicBezTo>
                    <a:pt x="12870" y="2709333"/>
                    <a:pt x="0" y="2696464"/>
                    <a:pt x="0" y="2680588"/>
                  </a:cubicBezTo>
                  <a:lnTo>
                    <a:pt x="0" y="28745"/>
                  </a:lnTo>
                  <a:cubicBezTo>
                    <a:pt x="0" y="12870"/>
                    <a:pt x="12870" y="0"/>
                    <a:pt x="28745" y="0"/>
                  </a:cubicBezTo>
                  <a:close/>
                </a:path>
              </a:pathLst>
            </a:custGeom>
            <a:solidFill>
              <a:srgbClr val="F5E6CA"/>
            </a:solidFill>
            <a:ln>
              <a:noFill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386435" y="3714183"/>
            <a:ext cx="7366535" cy="3747014"/>
            <a:chOff x="0" y="0"/>
            <a:chExt cx="1940157" cy="986868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1940157" cy="986868"/>
            </a:xfrm>
            <a:custGeom>
              <a:avLst/>
              <a:gdLst/>
              <a:ahLst/>
              <a:cxnLst/>
              <a:rect r="r" b="b" t="t" l="l"/>
              <a:pathLst>
                <a:path h="986868" w="1940157">
                  <a:moveTo>
                    <a:pt x="31529" y="0"/>
                  </a:moveTo>
                  <a:lnTo>
                    <a:pt x="1908629" y="0"/>
                  </a:lnTo>
                  <a:cubicBezTo>
                    <a:pt x="1916991" y="0"/>
                    <a:pt x="1925010" y="3322"/>
                    <a:pt x="1930923" y="9235"/>
                  </a:cubicBezTo>
                  <a:cubicBezTo>
                    <a:pt x="1936836" y="15147"/>
                    <a:pt x="1940157" y="23167"/>
                    <a:pt x="1940157" y="31529"/>
                  </a:cubicBezTo>
                  <a:lnTo>
                    <a:pt x="1940157" y="955339"/>
                  </a:lnTo>
                  <a:cubicBezTo>
                    <a:pt x="1940157" y="972752"/>
                    <a:pt x="1926042" y="986868"/>
                    <a:pt x="1908629" y="986868"/>
                  </a:cubicBezTo>
                  <a:lnTo>
                    <a:pt x="31529" y="986868"/>
                  </a:lnTo>
                  <a:cubicBezTo>
                    <a:pt x="23167" y="986868"/>
                    <a:pt x="15147" y="983546"/>
                    <a:pt x="9235" y="977633"/>
                  </a:cubicBezTo>
                  <a:cubicBezTo>
                    <a:pt x="3322" y="971720"/>
                    <a:pt x="0" y="963701"/>
                    <a:pt x="0" y="955339"/>
                  </a:cubicBezTo>
                  <a:lnTo>
                    <a:pt x="0" y="31529"/>
                  </a:lnTo>
                  <a:cubicBezTo>
                    <a:pt x="0" y="14116"/>
                    <a:pt x="14116" y="0"/>
                    <a:pt x="31529" y="0"/>
                  </a:cubicBezTo>
                  <a:close/>
                </a:path>
              </a:pathLst>
            </a:custGeom>
            <a:solidFill>
              <a:srgbClr val="BBB6A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2362932"/>
            <a:ext cx="550013" cy="46751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3583194"/>
            <a:ext cx="550013" cy="550013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484820" y="4626684"/>
            <a:ext cx="1387838" cy="961005"/>
            <a:chOff x="0" y="0"/>
            <a:chExt cx="365521" cy="253104"/>
          </a:xfrm>
        </p:grpSpPr>
        <p:sp>
          <p:nvSpPr>
            <p:cNvPr name="Freeform 14" id="14"/>
            <p:cNvSpPr/>
            <p:nvPr/>
          </p:nvSpPr>
          <p:spPr>
            <a:xfrm flipH="false" flipV="false">
              <a:off x="0" y="0"/>
              <a:ext cx="365521" cy="253104"/>
            </a:xfrm>
            <a:custGeom>
              <a:avLst/>
              <a:gdLst/>
              <a:ahLst/>
              <a:cxnLst/>
              <a:rect r="r" b="b" t="t" l="l"/>
              <a:pathLst>
                <a:path h="253104" w="365521">
                  <a:moveTo>
                    <a:pt x="126552" y="0"/>
                  </a:moveTo>
                  <a:lnTo>
                    <a:pt x="238969" y="0"/>
                  </a:lnTo>
                  <a:cubicBezTo>
                    <a:pt x="308862" y="0"/>
                    <a:pt x="365521" y="56659"/>
                    <a:pt x="365521" y="126552"/>
                  </a:cubicBezTo>
                  <a:lnTo>
                    <a:pt x="365521" y="126552"/>
                  </a:lnTo>
                  <a:cubicBezTo>
                    <a:pt x="365521" y="196445"/>
                    <a:pt x="308862" y="253104"/>
                    <a:pt x="238969" y="253104"/>
                  </a:cubicBezTo>
                  <a:lnTo>
                    <a:pt x="126552" y="253104"/>
                  </a:lnTo>
                  <a:cubicBezTo>
                    <a:pt x="56659" y="253104"/>
                    <a:pt x="0" y="196445"/>
                    <a:pt x="0" y="126552"/>
                  </a:cubicBezTo>
                  <a:lnTo>
                    <a:pt x="0" y="126552"/>
                  </a:lnTo>
                  <a:cubicBezTo>
                    <a:pt x="0" y="56659"/>
                    <a:pt x="56659" y="0"/>
                    <a:pt x="126552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4885682"/>
            <a:ext cx="550013" cy="44301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8847912"/>
            <a:ext cx="550013" cy="550013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6081167"/>
            <a:ext cx="550013" cy="711782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7545424"/>
            <a:ext cx="550013" cy="550013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 rot="0">
            <a:off x="2366439" y="889075"/>
            <a:ext cx="8894184" cy="1341166"/>
            <a:chOff x="0" y="0"/>
            <a:chExt cx="2342501" cy="353229"/>
          </a:xfrm>
        </p:grpSpPr>
        <p:sp>
          <p:nvSpPr>
            <p:cNvPr name="Freeform 21" id="21"/>
            <p:cNvSpPr/>
            <p:nvPr/>
          </p:nvSpPr>
          <p:spPr>
            <a:xfrm flipH="false" flipV="false">
              <a:off x="0" y="0"/>
              <a:ext cx="2342501" cy="353229"/>
            </a:xfrm>
            <a:custGeom>
              <a:avLst/>
              <a:gdLst/>
              <a:ahLst/>
              <a:cxnLst/>
              <a:rect r="r" b="b" t="t" l="l"/>
              <a:pathLst>
                <a:path h="353229" w="2342501">
                  <a:moveTo>
                    <a:pt x="26113" y="0"/>
                  </a:moveTo>
                  <a:lnTo>
                    <a:pt x="2316388" y="0"/>
                  </a:lnTo>
                  <a:cubicBezTo>
                    <a:pt x="2330810" y="0"/>
                    <a:pt x="2342501" y="11691"/>
                    <a:pt x="2342501" y="26113"/>
                  </a:cubicBezTo>
                  <a:lnTo>
                    <a:pt x="2342501" y="327115"/>
                  </a:lnTo>
                  <a:cubicBezTo>
                    <a:pt x="2342501" y="334041"/>
                    <a:pt x="2339750" y="340683"/>
                    <a:pt x="2334853" y="345580"/>
                  </a:cubicBezTo>
                  <a:cubicBezTo>
                    <a:pt x="2329955" y="350478"/>
                    <a:pt x="2323313" y="353229"/>
                    <a:pt x="2316388" y="353229"/>
                  </a:cubicBezTo>
                  <a:lnTo>
                    <a:pt x="26113" y="353229"/>
                  </a:lnTo>
                  <a:cubicBezTo>
                    <a:pt x="11691" y="353229"/>
                    <a:pt x="0" y="341537"/>
                    <a:pt x="0" y="327115"/>
                  </a:cubicBezTo>
                  <a:lnTo>
                    <a:pt x="0" y="26113"/>
                  </a:lnTo>
                  <a:cubicBezTo>
                    <a:pt x="0" y="11691"/>
                    <a:pt x="11691" y="0"/>
                    <a:pt x="26113" y="0"/>
                  </a:cubicBezTo>
                  <a:close/>
                </a:path>
              </a:pathLst>
            </a:custGeom>
            <a:solidFill>
              <a:srgbClr val="BBB6A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532980" y="1023851"/>
            <a:ext cx="1066700" cy="1071614"/>
            <a:chOff x="0" y="0"/>
            <a:chExt cx="280942" cy="282236"/>
          </a:xfrm>
        </p:grpSpPr>
        <p:sp>
          <p:nvSpPr>
            <p:cNvPr name="Freeform 24" id="24"/>
            <p:cNvSpPr/>
            <p:nvPr/>
          </p:nvSpPr>
          <p:spPr>
            <a:xfrm flipH="false" flipV="false">
              <a:off x="0" y="0"/>
              <a:ext cx="280942" cy="282236"/>
            </a:xfrm>
            <a:custGeom>
              <a:avLst/>
              <a:gdLst/>
              <a:ahLst/>
              <a:cxnLst/>
              <a:rect r="r" b="b" t="t" l="l"/>
              <a:pathLst>
                <a:path h="282236" w="280942">
                  <a:moveTo>
                    <a:pt x="140471" y="0"/>
                  </a:moveTo>
                  <a:lnTo>
                    <a:pt x="140471" y="0"/>
                  </a:lnTo>
                  <a:cubicBezTo>
                    <a:pt x="177726" y="0"/>
                    <a:pt x="213455" y="14800"/>
                    <a:pt x="239799" y="41143"/>
                  </a:cubicBezTo>
                  <a:cubicBezTo>
                    <a:pt x="266142" y="67486"/>
                    <a:pt x="280942" y="103216"/>
                    <a:pt x="280942" y="140471"/>
                  </a:cubicBezTo>
                  <a:lnTo>
                    <a:pt x="280942" y="141765"/>
                  </a:lnTo>
                  <a:cubicBezTo>
                    <a:pt x="280942" y="179020"/>
                    <a:pt x="266142" y="214749"/>
                    <a:pt x="239799" y="241093"/>
                  </a:cubicBezTo>
                  <a:cubicBezTo>
                    <a:pt x="213455" y="267436"/>
                    <a:pt x="177726" y="282236"/>
                    <a:pt x="140471" y="282236"/>
                  </a:cubicBezTo>
                  <a:lnTo>
                    <a:pt x="140471" y="282236"/>
                  </a:lnTo>
                  <a:cubicBezTo>
                    <a:pt x="103216" y="282236"/>
                    <a:pt x="67486" y="267436"/>
                    <a:pt x="41143" y="241093"/>
                  </a:cubicBezTo>
                  <a:cubicBezTo>
                    <a:pt x="14800" y="214749"/>
                    <a:pt x="0" y="179020"/>
                    <a:pt x="0" y="141765"/>
                  </a:cubicBezTo>
                  <a:lnTo>
                    <a:pt x="0" y="140471"/>
                  </a:lnTo>
                  <a:cubicBezTo>
                    <a:pt x="0" y="103216"/>
                    <a:pt x="14800" y="67486"/>
                    <a:pt x="41143" y="41143"/>
                  </a:cubicBezTo>
                  <a:cubicBezTo>
                    <a:pt x="67486" y="14800"/>
                    <a:pt x="103216" y="0"/>
                    <a:pt x="140471" y="0"/>
                  </a:cubicBezTo>
                  <a:close/>
                </a:path>
              </a:pathLst>
            </a:custGeom>
            <a:solidFill>
              <a:srgbClr val="251915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32651" y="1225980"/>
            <a:ext cx="667357" cy="667357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3799705" y="1492348"/>
            <a:ext cx="7460918" cy="50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00"/>
              </a:lnSpc>
            </a:pPr>
            <a:r>
              <a:rPr lang="en-US" sz="5800">
                <a:solidFill>
                  <a:srgbClr val="000000"/>
                </a:solidFill>
                <a:latin typeface="Hagrid Heavy"/>
              </a:rPr>
              <a:t>SELECTED AREAS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668486" y="8190932"/>
            <a:ext cx="6826192" cy="2134736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 rot="0">
            <a:off x="2640284" y="3970617"/>
            <a:ext cx="895889" cy="914400"/>
            <a:chOff x="0" y="0"/>
            <a:chExt cx="397701" cy="405919"/>
          </a:xfrm>
        </p:grpSpPr>
        <p:sp>
          <p:nvSpPr>
            <p:cNvPr name="Freeform 30" id="30"/>
            <p:cNvSpPr/>
            <p:nvPr/>
          </p:nvSpPr>
          <p:spPr>
            <a:xfrm flipH="false" flipV="false">
              <a:off x="0" y="0"/>
              <a:ext cx="397701" cy="405919"/>
            </a:xfrm>
            <a:custGeom>
              <a:avLst/>
              <a:gdLst/>
              <a:ahLst/>
              <a:cxnLst/>
              <a:rect r="r" b="b" t="t" l="l"/>
              <a:pathLst>
                <a:path h="405919" w="397701">
                  <a:moveTo>
                    <a:pt x="198851" y="0"/>
                  </a:moveTo>
                  <a:lnTo>
                    <a:pt x="198851" y="0"/>
                  </a:lnTo>
                  <a:cubicBezTo>
                    <a:pt x="308673" y="0"/>
                    <a:pt x="397701" y="89028"/>
                    <a:pt x="397701" y="198851"/>
                  </a:cubicBezTo>
                  <a:lnTo>
                    <a:pt x="397701" y="207068"/>
                  </a:lnTo>
                  <a:cubicBezTo>
                    <a:pt x="397701" y="316890"/>
                    <a:pt x="308673" y="405919"/>
                    <a:pt x="198851" y="405919"/>
                  </a:cubicBezTo>
                  <a:lnTo>
                    <a:pt x="198851" y="405919"/>
                  </a:lnTo>
                  <a:cubicBezTo>
                    <a:pt x="89028" y="405919"/>
                    <a:pt x="0" y="316890"/>
                    <a:pt x="0" y="207068"/>
                  </a:cubicBezTo>
                  <a:lnTo>
                    <a:pt x="0" y="198851"/>
                  </a:lnTo>
                  <a:cubicBezTo>
                    <a:pt x="0" y="89028"/>
                    <a:pt x="89028" y="0"/>
                    <a:pt x="198851" y="0"/>
                  </a:cubicBezTo>
                  <a:close/>
                </a:path>
              </a:pathLst>
            </a:custGeom>
            <a:solidFill>
              <a:srgbClr val="343F56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1244010"/>
            <a:ext cx="550013" cy="366446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2552976" y="4398173"/>
            <a:ext cx="1070506" cy="297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9"/>
              </a:lnSpc>
            </a:pPr>
            <a:r>
              <a:rPr lang="en-US" sz="3559">
                <a:solidFill>
                  <a:srgbClr val="F5E6CA"/>
                </a:solidFill>
                <a:latin typeface="Roboto"/>
              </a:rPr>
              <a:t>01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042585" y="4127779"/>
            <a:ext cx="5452771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League Spartan"/>
              </a:rPr>
              <a:t>Artificial Intelligence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10410194" y="3714183"/>
            <a:ext cx="7366535" cy="3747014"/>
            <a:chOff x="0" y="0"/>
            <a:chExt cx="1940157" cy="986868"/>
          </a:xfrm>
        </p:grpSpPr>
        <p:sp>
          <p:nvSpPr>
            <p:cNvPr name="Freeform 36" id="36"/>
            <p:cNvSpPr/>
            <p:nvPr/>
          </p:nvSpPr>
          <p:spPr>
            <a:xfrm flipH="false" flipV="false">
              <a:off x="0" y="0"/>
              <a:ext cx="1940157" cy="986868"/>
            </a:xfrm>
            <a:custGeom>
              <a:avLst/>
              <a:gdLst/>
              <a:ahLst/>
              <a:cxnLst/>
              <a:rect r="r" b="b" t="t" l="l"/>
              <a:pathLst>
                <a:path h="986868" w="1940157">
                  <a:moveTo>
                    <a:pt x="31529" y="0"/>
                  </a:moveTo>
                  <a:lnTo>
                    <a:pt x="1908629" y="0"/>
                  </a:lnTo>
                  <a:cubicBezTo>
                    <a:pt x="1916991" y="0"/>
                    <a:pt x="1925010" y="3322"/>
                    <a:pt x="1930923" y="9235"/>
                  </a:cubicBezTo>
                  <a:cubicBezTo>
                    <a:pt x="1936836" y="15147"/>
                    <a:pt x="1940157" y="23167"/>
                    <a:pt x="1940157" y="31529"/>
                  </a:cubicBezTo>
                  <a:lnTo>
                    <a:pt x="1940157" y="955339"/>
                  </a:lnTo>
                  <a:cubicBezTo>
                    <a:pt x="1940157" y="972752"/>
                    <a:pt x="1926042" y="986868"/>
                    <a:pt x="1908629" y="986868"/>
                  </a:cubicBezTo>
                  <a:lnTo>
                    <a:pt x="31529" y="986868"/>
                  </a:lnTo>
                  <a:cubicBezTo>
                    <a:pt x="23167" y="986868"/>
                    <a:pt x="15147" y="983546"/>
                    <a:pt x="9235" y="977633"/>
                  </a:cubicBezTo>
                  <a:cubicBezTo>
                    <a:pt x="3322" y="971720"/>
                    <a:pt x="0" y="963701"/>
                    <a:pt x="0" y="955339"/>
                  </a:cubicBezTo>
                  <a:lnTo>
                    <a:pt x="0" y="31529"/>
                  </a:lnTo>
                  <a:cubicBezTo>
                    <a:pt x="0" y="14116"/>
                    <a:pt x="14116" y="0"/>
                    <a:pt x="31529" y="0"/>
                  </a:cubicBezTo>
                  <a:close/>
                </a:path>
              </a:pathLst>
            </a:custGeom>
            <a:solidFill>
              <a:srgbClr val="BBB6AF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0664044" y="3970617"/>
            <a:ext cx="895889" cy="914400"/>
            <a:chOff x="0" y="0"/>
            <a:chExt cx="397701" cy="405919"/>
          </a:xfrm>
        </p:grpSpPr>
        <p:sp>
          <p:nvSpPr>
            <p:cNvPr name="Freeform 39" id="39"/>
            <p:cNvSpPr/>
            <p:nvPr/>
          </p:nvSpPr>
          <p:spPr>
            <a:xfrm flipH="false" flipV="false">
              <a:off x="0" y="0"/>
              <a:ext cx="397701" cy="405919"/>
            </a:xfrm>
            <a:custGeom>
              <a:avLst/>
              <a:gdLst/>
              <a:ahLst/>
              <a:cxnLst/>
              <a:rect r="r" b="b" t="t" l="l"/>
              <a:pathLst>
                <a:path h="405919" w="397701">
                  <a:moveTo>
                    <a:pt x="198851" y="0"/>
                  </a:moveTo>
                  <a:lnTo>
                    <a:pt x="198851" y="0"/>
                  </a:lnTo>
                  <a:cubicBezTo>
                    <a:pt x="308673" y="0"/>
                    <a:pt x="397701" y="89028"/>
                    <a:pt x="397701" y="198851"/>
                  </a:cubicBezTo>
                  <a:lnTo>
                    <a:pt x="397701" y="207068"/>
                  </a:lnTo>
                  <a:cubicBezTo>
                    <a:pt x="397701" y="316890"/>
                    <a:pt x="308673" y="405919"/>
                    <a:pt x="198851" y="405919"/>
                  </a:cubicBezTo>
                  <a:lnTo>
                    <a:pt x="198851" y="405919"/>
                  </a:lnTo>
                  <a:cubicBezTo>
                    <a:pt x="89028" y="405919"/>
                    <a:pt x="0" y="316890"/>
                    <a:pt x="0" y="207068"/>
                  </a:cubicBezTo>
                  <a:lnTo>
                    <a:pt x="0" y="198851"/>
                  </a:lnTo>
                  <a:cubicBezTo>
                    <a:pt x="0" y="89028"/>
                    <a:pt x="89028" y="0"/>
                    <a:pt x="198851" y="0"/>
                  </a:cubicBezTo>
                  <a:close/>
                </a:path>
              </a:pathLst>
            </a:custGeom>
            <a:solidFill>
              <a:srgbClr val="343F56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0576735" y="4398173"/>
            <a:ext cx="1070506" cy="297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9"/>
              </a:lnSpc>
            </a:pPr>
            <a:r>
              <a:rPr lang="en-US" sz="3559">
                <a:solidFill>
                  <a:srgbClr val="F5E6CA"/>
                </a:solidFill>
                <a:latin typeface="Roboto"/>
              </a:rPr>
              <a:t>02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066344" y="4127779"/>
            <a:ext cx="3200352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League Spartan"/>
              </a:rPr>
              <a:t>Amazon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8198832" y="2491912"/>
            <a:ext cx="3765500" cy="896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Hagrid Bold"/>
              </a:rPr>
              <a:t>Problems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3066330" y="4818342"/>
            <a:ext cx="4366543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Automation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Privacy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Loss of Creativity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Discrimination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664044" y="4819967"/>
            <a:ext cx="7112685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Recommendation Engine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Alexa-Voice Assistant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Amazon Go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Amazon One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3F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9814" y="167020"/>
            <a:ext cx="2323166" cy="9952960"/>
            <a:chOff x="0" y="0"/>
            <a:chExt cx="611863" cy="2621356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611863" cy="2621356"/>
            </a:xfrm>
            <a:custGeom>
              <a:avLst/>
              <a:gdLst/>
              <a:ahLst/>
              <a:cxnLst/>
              <a:rect r="r" b="b" t="t" l="l"/>
              <a:pathLst>
                <a:path h="2621356" w="611863">
                  <a:moveTo>
                    <a:pt x="209947" y="0"/>
                  </a:moveTo>
                  <a:lnTo>
                    <a:pt x="401916" y="0"/>
                  </a:lnTo>
                  <a:cubicBezTo>
                    <a:pt x="457597" y="0"/>
                    <a:pt x="510998" y="22119"/>
                    <a:pt x="550371" y="61492"/>
                  </a:cubicBezTo>
                  <a:cubicBezTo>
                    <a:pt x="589743" y="100865"/>
                    <a:pt x="611863" y="154265"/>
                    <a:pt x="611863" y="209947"/>
                  </a:cubicBezTo>
                  <a:lnTo>
                    <a:pt x="611863" y="2411409"/>
                  </a:lnTo>
                  <a:cubicBezTo>
                    <a:pt x="611863" y="2527359"/>
                    <a:pt x="517866" y="2621356"/>
                    <a:pt x="401916" y="2621356"/>
                  </a:cubicBezTo>
                  <a:lnTo>
                    <a:pt x="209947" y="2621356"/>
                  </a:lnTo>
                  <a:cubicBezTo>
                    <a:pt x="93996" y="2621356"/>
                    <a:pt x="0" y="2527359"/>
                    <a:pt x="0" y="2411409"/>
                  </a:cubicBezTo>
                  <a:lnTo>
                    <a:pt x="0" y="209947"/>
                  </a:lnTo>
                  <a:cubicBezTo>
                    <a:pt x="0" y="93996"/>
                    <a:pt x="93996" y="0"/>
                    <a:pt x="209947" y="0"/>
                  </a:cubicBezTo>
                  <a:close/>
                </a:path>
              </a:pathLst>
            </a:custGeom>
            <a:solidFill>
              <a:srgbClr val="CAC6C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366439" y="889075"/>
            <a:ext cx="8894184" cy="1341166"/>
            <a:chOff x="0" y="0"/>
            <a:chExt cx="2342501" cy="353229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2342501" cy="353229"/>
            </a:xfrm>
            <a:custGeom>
              <a:avLst/>
              <a:gdLst/>
              <a:ahLst/>
              <a:cxnLst/>
              <a:rect r="r" b="b" t="t" l="l"/>
              <a:pathLst>
                <a:path h="353229" w="2342501">
                  <a:moveTo>
                    <a:pt x="26113" y="0"/>
                  </a:moveTo>
                  <a:lnTo>
                    <a:pt x="2316388" y="0"/>
                  </a:lnTo>
                  <a:cubicBezTo>
                    <a:pt x="2330810" y="0"/>
                    <a:pt x="2342501" y="11691"/>
                    <a:pt x="2342501" y="26113"/>
                  </a:cubicBezTo>
                  <a:lnTo>
                    <a:pt x="2342501" y="327115"/>
                  </a:lnTo>
                  <a:cubicBezTo>
                    <a:pt x="2342501" y="334041"/>
                    <a:pt x="2339750" y="340683"/>
                    <a:pt x="2334853" y="345580"/>
                  </a:cubicBezTo>
                  <a:cubicBezTo>
                    <a:pt x="2329955" y="350478"/>
                    <a:pt x="2323313" y="353229"/>
                    <a:pt x="2316388" y="353229"/>
                  </a:cubicBezTo>
                  <a:lnTo>
                    <a:pt x="26113" y="353229"/>
                  </a:lnTo>
                  <a:cubicBezTo>
                    <a:pt x="11691" y="353229"/>
                    <a:pt x="0" y="341537"/>
                    <a:pt x="0" y="327115"/>
                  </a:cubicBezTo>
                  <a:lnTo>
                    <a:pt x="0" y="26113"/>
                  </a:lnTo>
                  <a:cubicBezTo>
                    <a:pt x="0" y="11691"/>
                    <a:pt x="11691" y="0"/>
                    <a:pt x="26113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366439" y="3406594"/>
            <a:ext cx="14892861" cy="5851706"/>
            <a:chOff x="0" y="0"/>
            <a:chExt cx="3922400" cy="1541190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3922400" cy="1541190"/>
            </a:xfrm>
            <a:custGeom>
              <a:avLst/>
              <a:gdLst/>
              <a:ahLst/>
              <a:cxnLst/>
              <a:rect r="r" b="b" t="t" l="l"/>
              <a:pathLst>
                <a:path h="1541190" w="3922400">
                  <a:moveTo>
                    <a:pt x="15595" y="0"/>
                  </a:moveTo>
                  <a:lnTo>
                    <a:pt x="3906805" y="0"/>
                  </a:lnTo>
                  <a:cubicBezTo>
                    <a:pt x="3915418" y="0"/>
                    <a:pt x="3922400" y="6982"/>
                    <a:pt x="3922400" y="15595"/>
                  </a:cubicBezTo>
                  <a:lnTo>
                    <a:pt x="3922400" y="1525595"/>
                  </a:lnTo>
                  <a:cubicBezTo>
                    <a:pt x="3922400" y="1529731"/>
                    <a:pt x="3920757" y="1533698"/>
                    <a:pt x="3917832" y="1536622"/>
                  </a:cubicBezTo>
                  <a:cubicBezTo>
                    <a:pt x="3914907" y="1539547"/>
                    <a:pt x="3910941" y="1541190"/>
                    <a:pt x="3906805" y="1541190"/>
                  </a:cubicBezTo>
                  <a:lnTo>
                    <a:pt x="15595" y="1541190"/>
                  </a:lnTo>
                  <a:cubicBezTo>
                    <a:pt x="11459" y="1541190"/>
                    <a:pt x="7492" y="1539547"/>
                    <a:pt x="4568" y="1536622"/>
                  </a:cubicBezTo>
                  <a:cubicBezTo>
                    <a:pt x="1643" y="1533698"/>
                    <a:pt x="0" y="1529731"/>
                    <a:pt x="0" y="1525595"/>
                  </a:cubicBezTo>
                  <a:lnTo>
                    <a:pt x="0" y="15595"/>
                  </a:lnTo>
                  <a:cubicBezTo>
                    <a:pt x="0" y="11459"/>
                    <a:pt x="1643" y="7492"/>
                    <a:pt x="4568" y="4568"/>
                  </a:cubicBezTo>
                  <a:cubicBezTo>
                    <a:pt x="7492" y="1643"/>
                    <a:pt x="11459" y="0"/>
                    <a:pt x="15595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2362932"/>
            <a:ext cx="550013" cy="467511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1328939" y="0"/>
            <a:ext cx="16967860" cy="10287000"/>
            <a:chOff x="0" y="0"/>
            <a:chExt cx="4468901" cy="2709333"/>
          </a:xfrm>
        </p:grpSpPr>
        <p:sp>
          <p:nvSpPr>
            <p:cNvPr name="Freeform 13" id="13"/>
            <p:cNvSpPr/>
            <p:nvPr/>
          </p:nvSpPr>
          <p:spPr>
            <a:xfrm flipH="false" flipV="false">
              <a:off x="0" y="0"/>
              <a:ext cx="446890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468902">
                  <a:moveTo>
                    <a:pt x="28745" y="0"/>
                  </a:moveTo>
                  <a:lnTo>
                    <a:pt x="4440156" y="0"/>
                  </a:lnTo>
                  <a:cubicBezTo>
                    <a:pt x="4456032" y="0"/>
                    <a:pt x="4468902" y="12870"/>
                    <a:pt x="4468902" y="28745"/>
                  </a:cubicBezTo>
                  <a:lnTo>
                    <a:pt x="4468902" y="2680588"/>
                  </a:lnTo>
                  <a:cubicBezTo>
                    <a:pt x="4468902" y="2696464"/>
                    <a:pt x="4456032" y="2709333"/>
                    <a:pt x="4440156" y="2709333"/>
                  </a:cubicBezTo>
                  <a:lnTo>
                    <a:pt x="28745" y="2709333"/>
                  </a:lnTo>
                  <a:cubicBezTo>
                    <a:pt x="12870" y="2709333"/>
                    <a:pt x="0" y="2696464"/>
                    <a:pt x="0" y="2680588"/>
                  </a:cubicBezTo>
                  <a:lnTo>
                    <a:pt x="0" y="28745"/>
                  </a:lnTo>
                  <a:cubicBezTo>
                    <a:pt x="0" y="12870"/>
                    <a:pt x="12870" y="0"/>
                    <a:pt x="28745" y="0"/>
                  </a:cubicBezTo>
                  <a:close/>
                </a:path>
              </a:pathLst>
            </a:custGeom>
            <a:solidFill>
              <a:srgbClr val="343F56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4885682"/>
            <a:ext cx="550013" cy="44301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8847912"/>
            <a:ext cx="550013" cy="550013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 rot="0">
            <a:off x="484820" y="5956555"/>
            <a:ext cx="1387838" cy="961005"/>
            <a:chOff x="0" y="0"/>
            <a:chExt cx="365521" cy="253104"/>
          </a:xfrm>
        </p:grpSpPr>
        <p:sp>
          <p:nvSpPr>
            <p:cNvPr name="Freeform 18" id="18"/>
            <p:cNvSpPr/>
            <p:nvPr/>
          </p:nvSpPr>
          <p:spPr>
            <a:xfrm flipH="false" flipV="false">
              <a:off x="0" y="0"/>
              <a:ext cx="365521" cy="253104"/>
            </a:xfrm>
            <a:custGeom>
              <a:avLst/>
              <a:gdLst/>
              <a:ahLst/>
              <a:cxnLst/>
              <a:rect r="r" b="b" t="t" l="l"/>
              <a:pathLst>
                <a:path h="253104" w="365521">
                  <a:moveTo>
                    <a:pt x="126552" y="0"/>
                  </a:moveTo>
                  <a:lnTo>
                    <a:pt x="238969" y="0"/>
                  </a:lnTo>
                  <a:cubicBezTo>
                    <a:pt x="308862" y="0"/>
                    <a:pt x="365521" y="56659"/>
                    <a:pt x="365521" y="126552"/>
                  </a:cubicBezTo>
                  <a:lnTo>
                    <a:pt x="365521" y="126552"/>
                  </a:lnTo>
                  <a:cubicBezTo>
                    <a:pt x="365521" y="196445"/>
                    <a:pt x="308862" y="253104"/>
                    <a:pt x="238969" y="253104"/>
                  </a:cubicBezTo>
                  <a:lnTo>
                    <a:pt x="126552" y="253104"/>
                  </a:lnTo>
                  <a:cubicBezTo>
                    <a:pt x="56659" y="253104"/>
                    <a:pt x="0" y="196445"/>
                    <a:pt x="0" y="126552"/>
                  </a:cubicBezTo>
                  <a:lnTo>
                    <a:pt x="0" y="126552"/>
                  </a:lnTo>
                  <a:cubicBezTo>
                    <a:pt x="0" y="56659"/>
                    <a:pt x="56659" y="0"/>
                    <a:pt x="126552" y="0"/>
                  </a:cubicBezTo>
                  <a:close/>
                </a:path>
              </a:pathLst>
            </a:custGeom>
            <a:solidFill>
              <a:srgbClr val="343F56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7545424"/>
            <a:ext cx="550013" cy="550013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3583194"/>
            <a:ext cx="550013" cy="550013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6081167"/>
            <a:ext cx="550013" cy="711782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4848245" y="-1029919"/>
            <a:ext cx="7434534" cy="3392851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360900" y="987718"/>
            <a:ext cx="1720525" cy="879032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 rot="0">
            <a:off x="2532980" y="1023851"/>
            <a:ext cx="1066700" cy="1071614"/>
            <a:chOff x="0" y="0"/>
            <a:chExt cx="280942" cy="282236"/>
          </a:xfrm>
        </p:grpSpPr>
        <p:sp>
          <p:nvSpPr>
            <p:cNvPr name="Freeform 26" id="26"/>
            <p:cNvSpPr/>
            <p:nvPr/>
          </p:nvSpPr>
          <p:spPr>
            <a:xfrm flipH="false" flipV="false">
              <a:off x="0" y="0"/>
              <a:ext cx="280942" cy="282236"/>
            </a:xfrm>
            <a:custGeom>
              <a:avLst/>
              <a:gdLst/>
              <a:ahLst/>
              <a:cxnLst/>
              <a:rect r="r" b="b" t="t" l="l"/>
              <a:pathLst>
                <a:path h="282236" w="280942">
                  <a:moveTo>
                    <a:pt x="140471" y="0"/>
                  </a:moveTo>
                  <a:lnTo>
                    <a:pt x="140471" y="0"/>
                  </a:lnTo>
                  <a:cubicBezTo>
                    <a:pt x="177726" y="0"/>
                    <a:pt x="213455" y="14800"/>
                    <a:pt x="239799" y="41143"/>
                  </a:cubicBezTo>
                  <a:cubicBezTo>
                    <a:pt x="266142" y="67486"/>
                    <a:pt x="280942" y="103216"/>
                    <a:pt x="280942" y="140471"/>
                  </a:cubicBezTo>
                  <a:lnTo>
                    <a:pt x="280942" y="141765"/>
                  </a:lnTo>
                  <a:cubicBezTo>
                    <a:pt x="280942" y="179020"/>
                    <a:pt x="266142" y="214749"/>
                    <a:pt x="239799" y="241093"/>
                  </a:cubicBezTo>
                  <a:cubicBezTo>
                    <a:pt x="213455" y="267436"/>
                    <a:pt x="177726" y="282236"/>
                    <a:pt x="140471" y="282236"/>
                  </a:cubicBezTo>
                  <a:lnTo>
                    <a:pt x="140471" y="282236"/>
                  </a:lnTo>
                  <a:cubicBezTo>
                    <a:pt x="103216" y="282236"/>
                    <a:pt x="67486" y="267436"/>
                    <a:pt x="41143" y="241093"/>
                  </a:cubicBezTo>
                  <a:cubicBezTo>
                    <a:pt x="14800" y="214749"/>
                    <a:pt x="0" y="179020"/>
                    <a:pt x="0" y="141765"/>
                  </a:cubicBezTo>
                  <a:lnTo>
                    <a:pt x="0" y="140471"/>
                  </a:lnTo>
                  <a:cubicBezTo>
                    <a:pt x="0" y="103216"/>
                    <a:pt x="14800" y="67486"/>
                    <a:pt x="41143" y="41143"/>
                  </a:cubicBezTo>
                  <a:cubicBezTo>
                    <a:pt x="67486" y="14800"/>
                    <a:pt x="103216" y="0"/>
                    <a:pt x="140471" y="0"/>
                  </a:cubicBezTo>
                  <a:close/>
                </a:path>
              </a:pathLst>
            </a:custGeom>
            <a:solidFill>
              <a:srgbClr val="89756B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32651" y="1225980"/>
            <a:ext cx="667357" cy="667357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 rot="0">
            <a:off x="2532980" y="4301211"/>
            <a:ext cx="1066700" cy="1027482"/>
            <a:chOff x="0" y="0"/>
            <a:chExt cx="280942" cy="270612"/>
          </a:xfrm>
        </p:grpSpPr>
        <p:sp>
          <p:nvSpPr>
            <p:cNvPr name="Freeform 30" id="30"/>
            <p:cNvSpPr/>
            <p:nvPr/>
          </p:nvSpPr>
          <p:spPr>
            <a:xfrm flipH="false" flipV="false">
              <a:off x="0" y="0"/>
              <a:ext cx="280942" cy="270612"/>
            </a:xfrm>
            <a:custGeom>
              <a:avLst/>
              <a:gdLst/>
              <a:ahLst/>
              <a:cxnLst/>
              <a:rect r="r" b="b" t="t" l="l"/>
              <a:pathLst>
                <a:path h="270612" w="280942">
                  <a:moveTo>
                    <a:pt x="135306" y="0"/>
                  </a:moveTo>
                  <a:lnTo>
                    <a:pt x="145635" y="0"/>
                  </a:lnTo>
                  <a:cubicBezTo>
                    <a:pt x="181521" y="0"/>
                    <a:pt x="215936" y="14255"/>
                    <a:pt x="241311" y="39630"/>
                  </a:cubicBezTo>
                  <a:cubicBezTo>
                    <a:pt x="266686" y="65005"/>
                    <a:pt x="280942" y="99421"/>
                    <a:pt x="280942" y="135306"/>
                  </a:cubicBezTo>
                  <a:lnTo>
                    <a:pt x="280942" y="135306"/>
                  </a:lnTo>
                  <a:cubicBezTo>
                    <a:pt x="280942" y="171192"/>
                    <a:pt x="266686" y="205607"/>
                    <a:pt x="241311" y="230982"/>
                  </a:cubicBezTo>
                  <a:cubicBezTo>
                    <a:pt x="215936" y="256357"/>
                    <a:pt x="181521" y="270612"/>
                    <a:pt x="145635" y="270612"/>
                  </a:cubicBezTo>
                  <a:lnTo>
                    <a:pt x="135306" y="270612"/>
                  </a:lnTo>
                  <a:cubicBezTo>
                    <a:pt x="99421" y="270612"/>
                    <a:pt x="65005" y="256357"/>
                    <a:pt x="39630" y="230982"/>
                  </a:cubicBezTo>
                  <a:cubicBezTo>
                    <a:pt x="14255" y="205607"/>
                    <a:pt x="0" y="171192"/>
                    <a:pt x="0" y="135306"/>
                  </a:cubicBezTo>
                  <a:lnTo>
                    <a:pt x="0" y="135306"/>
                  </a:lnTo>
                  <a:cubicBezTo>
                    <a:pt x="0" y="99421"/>
                    <a:pt x="14255" y="65005"/>
                    <a:pt x="39630" y="39630"/>
                  </a:cubicBezTo>
                  <a:cubicBezTo>
                    <a:pt x="65005" y="14255"/>
                    <a:pt x="99421" y="0"/>
                    <a:pt x="135306" y="0"/>
                  </a:cubicBezTo>
                  <a:close/>
                </a:path>
              </a:pathLst>
            </a:custGeom>
            <a:solidFill>
              <a:srgbClr val="CAC6C2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69007" y="4700261"/>
            <a:ext cx="594645" cy="370842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3750605" y="1543782"/>
            <a:ext cx="1193151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6000">
                <a:solidFill>
                  <a:srgbClr val="F5E6CA"/>
                </a:solidFill>
                <a:latin typeface="Hagrid Heavy"/>
              </a:rPr>
              <a:t>SOLUTION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2532980" y="6081167"/>
            <a:ext cx="1066700" cy="1027482"/>
            <a:chOff x="0" y="0"/>
            <a:chExt cx="280942" cy="270612"/>
          </a:xfrm>
        </p:grpSpPr>
        <p:sp>
          <p:nvSpPr>
            <p:cNvPr name="Freeform 35" id="35"/>
            <p:cNvSpPr/>
            <p:nvPr/>
          </p:nvSpPr>
          <p:spPr>
            <a:xfrm flipH="false" flipV="false">
              <a:off x="0" y="0"/>
              <a:ext cx="280942" cy="270612"/>
            </a:xfrm>
            <a:custGeom>
              <a:avLst/>
              <a:gdLst/>
              <a:ahLst/>
              <a:cxnLst/>
              <a:rect r="r" b="b" t="t" l="l"/>
              <a:pathLst>
                <a:path h="270612" w="280942">
                  <a:moveTo>
                    <a:pt x="135306" y="0"/>
                  </a:moveTo>
                  <a:lnTo>
                    <a:pt x="145635" y="0"/>
                  </a:lnTo>
                  <a:cubicBezTo>
                    <a:pt x="181521" y="0"/>
                    <a:pt x="215936" y="14255"/>
                    <a:pt x="241311" y="39630"/>
                  </a:cubicBezTo>
                  <a:cubicBezTo>
                    <a:pt x="266686" y="65005"/>
                    <a:pt x="280942" y="99421"/>
                    <a:pt x="280942" y="135306"/>
                  </a:cubicBezTo>
                  <a:lnTo>
                    <a:pt x="280942" y="135306"/>
                  </a:lnTo>
                  <a:cubicBezTo>
                    <a:pt x="280942" y="171192"/>
                    <a:pt x="266686" y="205607"/>
                    <a:pt x="241311" y="230982"/>
                  </a:cubicBezTo>
                  <a:cubicBezTo>
                    <a:pt x="215936" y="256357"/>
                    <a:pt x="181521" y="270612"/>
                    <a:pt x="145635" y="270612"/>
                  </a:cubicBezTo>
                  <a:lnTo>
                    <a:pt x="135306" y="270612"/>
                  </a:lnTo>
                  <a:cubicBezTo>
                    <a:pt x="99421" y="270612"/>
                    <a:pt x="65005" y="256357"/>
                    <a:pt x="39630" y="230982"/>
                  </a:cubicBezTo>
                  <a:cubicBezTo>
                    <a:pt x="14255" y="205607"/>
                    <a:pt x="0" y="171192"/>
                    <a:pt x="0" y="135306"/>
                  </a:cubicBezTo>
                  <a:lnTo>
                    <a:pt x="0" y="135306"/>
                  </a:lnTo>
                  <a:cubicBezTo>
                    <a:pt x="0" y="99421"/>
                    <a:pt x="14255" y="65005"/>
                    <a:pt x="39630" y="39630"/>
                  </a:cubicBezTo>
                  <a:cubicBezTo>
                    <a:pt x="65005" y="14255"/>
                    <a:pt x="99421" y="0"/>
                    <a:pt x="135306" y="0"/>
                  </a:cubicBezTo>
                  <a:close/>
                </a:path>
              </a:pathLst>
            </a:custGeom>
            <a:solidFill>
              <a:srgbClr val="CAC6C2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69007" y="6437058"/>
            <a:ext cx="594645" cy="370842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1244010"/>
            <a:ext cx="550013" cy="366446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 rot="0">
            <a:off x="10211438" y="4301211"/>
            <a:ext cx="1066700" cy="1027482"/>
            <a:chOff x="0" y="0"/>
            <a:chExt cx="280942" cy="270612"/>
          </a:xfrm>
        </p:grpSpPr>
        <p:sp>
          <p:nvSpPr>
            <p:cNvPr name="Freeform 40" id="40"/>
            <p:cNvSpPr/>
            <p:nvPr/>
          </p:nvSpPr>
          <p:spPr>
            <a:xfrm flipH="false" flipV="false">
              <a:off x="0" y="0"/>
              <a:ext cx="280942" cy="270612"/>
            </a:xfrm>
            <a:custGeom>
              <a:avLst/>
              <a:gdLst/>
              <a:ahLst/>
              <a:cxnLst/>
              <a:rect r="r" b="b" t="t" l="l"/>
              <a:pathLst>
                <a:path h="270612" w="280942">
                  <a:moveTo>
                    <a:pt x="135306" y="0"/>
                  </a:moveTo>
                  <a:lnTo>
                    <a:pt x="145635" y="0"/>
                  </a:lnTo>
                  <a:cubicBezTo>
                    <a:pt x="181521" y="0"/>
                    <a:pt x="215936" y="14255"/>
                    <a:pt x="241311" y="39630"/>
                  </a:cubicBezTo>
                  <a:cubicBezTo>
                    <a:pt x="266686" y="65005"/>
                    <a:pt x="280942" y="99421"/>
                    <a:pt x="280942" y="135306"/>
                  </a:cubicBezTo>
                  <a:lnTo>
                    <a:pt x="280942" y="135306"/>
                  </a:lnTo>
                  <a:cubicBezTo>
                    <a:pt x="280942" y="171192"/>
                    <a:pt x="266686" y="205607"/>
                    <a:pt x="241311" y="230982"/>
                  </a:cubicBezTo>
                  <a:cubicBezTo>
                    <a:pt x="215936" y="256357"/>
                    <a:pt x="181521" y="270612"/>
                    <a:pt x="145635" y="270612"/>
                  </a:cubicBezTo>
                  <a:lnTo>
                    <a:pt x="135306" y="270612"/>
                  </a:lnTo>
                  <a:cubicBezTo>
                    <a:pt x="99421" y="270612"/>
                    <a:pt x="65005" y="256357"/>
                    <a:pt x="39630" y="230982"/>
                  </a:cubicBezTo>
                  <a:cubicBezTo>
                    <a:pt x="14255" y="205607"/>
                    <a:pt x="0" y="171192"/>
                    <a:pt x="0" y="135306"/>
                  </a:cubicBezTo>
                  <a:lnTo>
                    <a:pt x="0" y="135306"/>
                  </a:lnTo>
                  <a:cubicBezTo>
                    <a:pt x="0" y="99421"/>
                    <a:pt x="14255" y="65005"/>
                    <a:pt x="39630" y="39630"/>
                  </a:cubicBezTo>
                  <a:cubicBezTo>
                    <a:pt x="65005" y="14255"/>
                    <a:pt x="99421" y="0"/>
                    <a:pt x="135306" y="0"/>
                  </a:cubicBezTo>
                  <a:close/>
                </a:path>
              </a:pathLst>
            </a:custGeom>
            <a:solidFill>
              <a:srgbClr val="CAC6C2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42" id="42"/>
          <p:cNvPicPr>
            <a:picLocks noChangeAspect="true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47466" y="4700261"/>
            <a:ext cx="594645" cy="370842"/>
          </a:xfrm>
          <a:prstGeom prst="rect">
            <a:avLst/>
          </a:prstGeom>
        </p:spPr>
      </p:pic>
      <p:grpSp>
        <p:nvGrpSpPr>
          <p:cNvPr name="Group 43" id="43"/>
          <p:cNvGrpSpPr/>
          <p:nvPr/>
        </p:nvGrpSpPr>
        <p:grpSpPr>
          <a:xfrm rot="0">
            <a:off x="10211438" y="7820430"/>
            <a:ext cx="1066700" cy="1027482"/>
            <a:chOff x="0" y="0"/>
            <a:chExt cx="280942" cy="270612"/>
          </a:xfrm>
        </p:grpSpPr>
        <p:sp>
          <p:nvSpPr>
            <p:cNvPr name="Freeform 44" id="44"/>
            <p:cNvSpPr/>
            <p:nvPr/>
          </p:nvSpPr>
          <p:spPr>
            <a:xfrm flipH="false" flipV="false">
              <a:off x="0" y="0"/>
              <a:ext cx="280942" cy="270612"/>
            </a:xfrm>
            <a:custGeom>
              <a:avLst/>
              <a:gdLst/>
              <a:ahLst/>
              <a:cxnLst/>
              <a:rect r="r" b="b" t="t" l="l"/>
              <a:pathLst>
                <a:path h="270612" w="280942">
                  <a:moveTo>
                    <a:pt x="135306" y="0"/>
                  </a:moveTo>
                  <a:lnTo>
                    <a:pt x="145635" y="0"/>
                  </a:lnTo>
                  <a:cubicBezTo>
                    <a:pt x="181521" y="0"/>
                    <a:pt x="215936" y="14255"/>
                    <a:pt x="241311" y="39630"/>
                  </a:cubicBezTo>
                  <a:cubicBezTo>
                    <a:pt x="266686" y="65005"/>
                    <a:pt x="280942" y="99421"/>
                    <a:pt x="280942" y="135306"/>
                  </a:cubicBezTo>
                  <a:lnTo>
                    <a:pt x="280942" y="135306"/>
                  </a:lnTo>
                  <a:cubicBezTo>
                    <a:pt x="280942" y="171192"/>
                    <a:pt x="266686" y="205607"/>
                    <a:pt x="241311" y="230982"/>
                  </a:cubicBezTo>
                  <a:cubicBezTo>
                    <a:pt x="215936" y="256357"/>
                    <a:pt x="181521" y="270612"/>
                    <a:pt x="145635" y="270612"/>
                  </a:cubicBezTo>
                  <a:lnTo>
                    <a:pt x="135306" y="270612"/>
                  </a:lnTo>
                  <a:cubicBezTo>
                    <a:pt x="99421" y="270612"/>
                    <a:pt x="65005" y="256357"/>
                    <a:pt x="39630" y="230982"/>
                  </a:cubicBezTo>
                  <a:cubicBezTo>
                    <a:pt x="14255" y="205607"/>
                    <a:pt x="0" y="171192"/>
                    <a:pt x="0" y="135306"/>
                  </a:cubicBezTo>
                  <a:lnTo>
                    <a:pt x="0" y="135306"/>
                  </a:lnTo>
                  <a:cubicBezTo>
                    <a:pt x="0" y="99421"/>
                    <a:pt x="14255" y="65005"/>
                    <a:pt x="39630" y="39630"/>
                  </a:cubicBezTo>
                  <a:cubicBezTo>
                    <a:pt x="65005" y="14255"/>
                    <a:pt x="99421" y="0"/>
                    <a:pt x="135306" y="0"/>
                  </a:cubicBezTo>
                  <a:close/>
                </a:path>
              </a:pathLst>
            </a:custGeom>
            <a:solidFill>
              <a:srgbClr val="CAC6C2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0211438" y="6108738"/>
            <a:ext cx="1066700" cy="1027482"/>
            <a:chOff x="0" y="0"/>
            <a:chExt cx="280942" cy="270612"/>
          </a:xfrm>
        </p:grpSpPr>
        <p:sp>
          <p:nvSpPr>
            <p:cNvPr name="Freeform 47" id="47"/>
            <p:cNvSpPr/>
            <p:nvPr/>
          </p:nvSpPr>
          <p:spPr>
            <a:xfrm flipH="false" flipV="false">
              <a:off x="0" y="0"/>
              <a:ext cx="280942" cy="270612"/>
            </a:xfrm>
            <a:custGeom>
              <a:avLst/>
              <a:gdLst/>
              <a:ahLst/>
              <a:cxnLst/>
              <a:rect r="r" b="b" t="t" l="l"/>
              <a:pathLst>
                <a:path h="270612" w="280942">
                  <a:moveTo>
                    <a:pt x="135306" y="0"/>
                  </a:moveTo>
                  <a:lnTo>
                    <a:pt x="145635" y="0"/>
                  </a:lnTo>
                  <a:cubicBezTo>
                    <a:pt x="181521" y="0"/>
                    <a:pt x="215936" y="14255"/>
                    <a:pt x="241311" y="39630"/>
                  </a:cubicBezTo>
                  <a:cubicBezTo>
                    <a:pt x="266686" y="65005"/>
                    <a:pt x="280942" y="99421"/>
                    <a:pt x="280942" y="135306"/>
                  </a:cubicBezTo>
                  <a:lnTo>
                    <a:pt x="280942" y="135306"/>
                  </a:lnTo>
                  <a:cubicBezTo>
                    <a:pt x="280942" y="171192"/>
                    <a:pt x="266686" y="205607"/>
                    <a:pt x="241311" y="230982"/>
                  </a:cubicBezTo>
                  <a:cubicBezTo>
                    <a:pt x="215936" y="256357"/>
                    <a:pt x="181521" y="270612"/>
                    <a:pt x="145635" y="270612"/>
                  </a:cubicBezTo>
                  <a:lnTo>
                    <a:pt x="135306" y="270612"/>
                  </a:lnTo>
                  <a:cubicBezTo>
                    <a:pt x="99421" y="270612"/>
                    <a:pt x="65005" y="256357"/>
                    <a:pt x="39630" y="230982"/>
                  </a:cubicBezTo>
                  <a:cubicBezTo>
                    <a:pt x="14255" y="205607"/>
                    <a:pt x="0" y="171192"/>
                    <a:pt x="0" y="135306"/>
                  </a:cubicBezTo>
                  <a:lnTo>
                    <a:pt x="0" y="135306"/>
                  </a:lnTo>
                  <a:cubicBezTo>
                    <a:pt x="0" y="99421"/>
                    <a:pt x="14255" y="65005"/>
                    <a:pt x="39630" y="39630"/>
                  </a:cubicBezTo>
                  <a:cubicBezTo>
                    <a:pt x="65005" y="14255"/>
                    <a:pt x="99421" y="0"/>
                    <a:pt x="135306" y="0"/>
                  </a:cubicBezTo>
                  <a:close/>
                </a:path>
              </a:pathLst>
            </a:custGeom>
            <a:solidFill>
              <a:srgbClr val="CAC6C2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49" id="49"/>
          <p:cNvPicPr>
            <a:picLocks noChangeAspect="true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47466" y="8213549"/>
            <a:ext cx="594645" cy="370842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47466" y="6437058"/>
            <a:ext cx="594645" cy="370842"/>
          </a:xfrm>
          <a:prstGeom prst="rect">
            <a:avLst/>
          </a:prstGeom>
        </p:spPr>
      </p:pic>
      <p:grpSp>
        <p:nvGrpSpPr>
          <p:cNvPr name="Group 51" id="51"/>
          <p:cNvGrpSpPr/>
          <p:nvPr/>
        </p:nvGrpSpPr>
        <p:grpSpPr>
          <a:xfrm rot="0">
            <a:off x="2532980" y="7861124"/>
            <a:ext cx="1066700" cy="1027482"/>
            <a:chOff x="0" y="0"/>
            <a:chExt cx="280942" cy="270612"/>
          </a:xfrm>
        </p:grpSpPr>
        <p:sp>
          <p:nvSpPr>
            <p:cNvPr name="Freeform 52" id="52"/>
            <p:cNvSpPr/>
            <p:nvPr/>
          </p:nvSpPr>
          <p:spPr>
            <a:xfrm flipH="false" flipV="false">
              <a:off x="0" y="0"/>
              <a:ext cx="280942" cy="270612"/>
            </a:xfrm>
            <a:custGeom>
              <a:avLst/>
              <a:gdLst/>
              <a:ahLst/>
              <a:cxnLst/>
              <a:rect r="r" b="b" t="t" l="l"/>
              <a:pathLst>
                <a:path h="270612" w="280942">
                  <a:moveTo>
                    <a:pt x="135306" y="0"/>
                  </a:moveTo>
                  <a:lnTo>
                    <a:pt x="145635" y="0"/>
                  </a:lnTo>
                  <a:cubicBezTo>
                    <a:pt x="181521" y="0"/>
                    <a:pt x="215936" y="14255"/>
                    <a:pt x="241311" y="39630"/>
                  </a:cubicBezTo>
                  <a:cubicBezTo>
                    <a:pt x="266686" y="65005"/>
                    <a:pt x="280942" y="99421"/>
                    <a:pt x="280942" y="135306"/>
                  </a:cubicBezTo>
                  <a:lnTo>
                    <a:pt x="280942" y="135306"/>
                  </a:lnTo>
                  <a:cubicBezTo>
                    <a:pt x="280942" y="171192"/>
                    <a:pt x="266686" y="205607"/>
                    <a:pt x="241311" y="230982"/>
                  </a:cubicBezTo>
                  <a:cubicBezTo>
                    <a:pt x="215936" y="256357"/>
                    <a:pt x="181521" y="270612"/>
                    <a:pt x="145635" y="270612"/>
                  </a:cubicBezTo>
                  <a:lnTo>
                    <a:pt x="135306" y="270612"/>
                  </a:lnTo>
                  <a:cubicBezTo>
                    <a:pt x="99421" y="270612"/>
                    <a:pt x="65005" y="256357"/>
                    <a:pt x="39630" y="230982"/>
                  </a:cubicBezTo>
                  <a:cubicBezTo>
                    <a:pt x="14255" y="205607"/>
                    <a:pt x="0" y="171192"/>
                    <a:pt x="0" y="135306"/>
                  </a:cubicBezTo>
                  <a:lnTo>
                    <a:pt x="0" y="135306"/>
                  </a:lnTo>
                  <a:cubicBezTo>
                    <a:pt x="0" y="99421"/>
                    <a:pt x="14255" y="65005"/>
                    <a:pt x="39630" y="39630"/>
                  </a:cubicBezTo>
                  <a:cubicBezTo>
                    <a:pt x="65005" y="14255"/>
                    <a:pt x="99421" y="0"/>
                    <a:pt x="135306" y="0"/>
                  </a:cubicBezTo>
                  <a:close/>
                </a:path>
              </a:pathLst>
            </a:custGeom>
            <a:solidFill>
              <a:srgbClr val="CAC6C2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54" id="54"/>
          <p:cNvPicPr>
            <a:picLocks noChangeAspect="true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32651" y="8213549"/>
            <a:ext cx="594645" cy="370842"/>
          </a:xfrm>
          <a:prstGeom prst="rect">
            <a:avLst/>
          </a:prstGeom>
        </p:spPr>
      </p:pic>
      <p:sp>
        <p:nvSpPr>
          <p:cNvPr name="TextBox 55" id="55"/>
          <p:cNvSpPr txBox="true"/>
          <p:nvPr/>
        </p:nvSpPr>
        <p:spPr>
          <a:xfrm rot="0">
            <a:off x="3837805" y="4563110"/>
            <a:ext cx="5746328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F5E6CA"/>
                </a:solidFill>
                <a:latin typeface="Hagrid"/>
              </a:rPr>
              <a:t>Point and Click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3837805" y="6370383"/>
            <a:ext cx="5746328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F5E6CA"/>
                </a:solidFill>
                <a:latin typeface="Hagrid"/>
              </a:rPr>
              <a:t>Form Fill-in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3837805" y="8075437"/>
            <a:ext cx="6243777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F5E6CA"/>
                </a:solidFill>
                <a:latin typeface="Hagrid"/>
              </a:rPr>
              <a:t>Question Answer/ Dialogue Box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1512972" y="4563110"/>
            <a:ext cx="6042787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F5E6CA"/>
                </a:solidFill>
                <a:latin typeface="Hagrid"/>
              </a:rPr>
              <a:t>Graphical User Interface (GUI)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1512972" y="6370383"/>
            <a:ext cx="5746328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F5E6CA"/>
                </a:solidFill>
                <a:latin typeface="Hagrid"/>
              </a:rPr>
              <a:t>Form Based Interface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1554363" y="8075437"/>
            <a:ext cx="5746328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F5E6CA"/>
                </a:solidFill>
                <a:latin typeface="Hagrid"/>
              </a:rPr>
              <a:t>Voice User Interface (VUI)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4020826" y="3320869"/>
            <a:ext cx="4904036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5E6CA"/>
                </a:solidFill>
                <a:latin typeface="Hagrid Heavy"/>
              </a:rPr>
              <a:t>Interaction Types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1276941" y="3320869"/>
            <a:ext cx="4364013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5E6CA"/>
                </a:solidFill>
                <a:latin typeface="Hagrid Heavy"/>
              </a:rPr>
              <a:t>Interface Types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3F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9814" y="167020"/>
            <a:ext cx="2323166" cy="9952960"/>
            <a:chOff x="0" y="0"/>
            <a:chExt cx="611863" cy="2621356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611863" cy="2621356"/>
            </a:xfrm>
            <a:custGeom>
              <a:avLst/>
              <a:gdLst/>
              <a:ahLst/>
              <a:cxnLst/>
              <a:rect r="r" b="b" t="t" l="l"/>
              <a:pathLst>
                <a:path h="2621356" w="611863">
                  <a:moveTo>
                    <a:pt x="209947" y="0"/>
                  </a:moveTo>
                  <a:lnTo>
                    <a:pt x="401916" y="0"/>
                  </a:lnTo>
                  <a:cubicBezTo>
                    <a:pt x="457597" y="0"/>
                    <a:pt x="510998" y="22119"/>
                    <a:pt x="550371" y="61492"/>
                  </a:cubicBezTo>
                  <a:cubicBezTo>
                    <a:pt x="589743" y="100865"/>
                    <a:pt x="611863" y="154265"/>
                    <a:pt x="611863" y="209947"/>
                  </a:cubicBezTo>
                  <a:lnTo>
                    <a:pt x="611863" y="2411409"/>
                  </a:lnTo>
                  <a:cubicBezTo>
                    <a:pt x="611863" y="2527359"/>
                    <a:pt x="517866" y="2621356"/>
                    <a:pt x="401916" y="2621356"/>
                  </a:cubicBezTo>
                  <a:lnTo>
                    <a:pt x="209947" y="2621356"/>
                  </a:lnTo>
                  <a:cubicBezTo>
                    <a:pt x="93996" y="2621356"/>
                    <a:pt x="0" y="2527359"/>
                    <a:pt x="0" y="2411409"/>
                  </a:cubicBezTo>
                  <a:lnTo>
                    <a:pt x="0" y="209947"/>
                  </a:lnTo>
                  <a:cubicBezTo>
                    <a:pt x="0" y="93996"/>
                    <a:pt x="93996" y="0"/>
                    <a:pt x="209947" y="0"/>
                  </a:cubicBezTo>
                  <a:close/>
                </a:path>
              </a:pathLst>
            </a:custGeom>
            <a:solidFill>
              <a:srgbClr val="CAC6C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97652" y="0"/>
            <a:ext cx="16967860" cy="10287000"/>
            <a:chOff x="0" y="0"/>
            <a:chExt cx="4468901" cy="2709333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446890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468902">
                  <a:moveTo>
                    <a:pt x="28745" y="0"/>
                  </a:moveTo>
                  <a:lnTo>
                    <a:pt x="4440156" y="0"/>
                  </a:lnTo>
                  <a:cubicBezTo>
                    <a:pt x="4456032" y="0"/>
                    <a:pt x="4468902" y="12870"/>
                    <a:pt x="4468902" y="28745"/>
                  </a:cubicBezTo>
                  <a:lnTo>
                    <a:pt x="4468902" y="2680588"/>
                  </a:lnTo>
                  <a:cubicBezTo>
                    <a:pt x="4468902" y="2696464"/>
                    <a:pt x="4456032" y="2709333"/>
                    <a:pt x="4440156" y="2709333"/>
                  </a:cubicBezTo>
                  <a:lnTo>
                    <a:pt x="28745" y="2709333"/>
                  </a:lnTo>
                  <a:cubicBezTo>
                    <a:pt x="12870" y="2709333"/>
                    <a:pt x="0" y="2696464"/>
                    <a:pt x="0" y="2680588"/>
                  </a:cubicBezTo>
                  <a:lnTo>
                    <a:pt x="0" y="28745"/>
                  </a:lnTo>
                  <a:cubicBezTo>
                    <a:pt x="0" y="12870"/>
                    <a:pt x="12870" y="0"/>
                    <a:pt x="28745" y="0"/>
                  </a:cubicBezTo>
                  <a:close/>
                </a:path>
              </a:pathLst>
            </a:custGeom>
            <a:solidFill>
              <a:srgbClr val="343F5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366439" y="374525"/>
            <a:ext cx="8894184" cy="869485"/>
            <a:chOff x="0" y="0"/>
            <a:chExt cx="2342501" cy="229000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2342501" cy="229000"/>
            </a:xfrm>
            <a:custGeom>
              <a:avLst/>
              <a:gdLst/>
              <a:ahLst/>
              <a:cxnLst/>
              <a:rect r="r" b="b" t="t" l="l"/>
              <a:pathLst>
                <a:path h="229000" w="2342501">
                  <a:moveTo>
                    <a:pt x="26113" y="0"/>
                  </a:moveTo>
                  <a:lnTo>
                    <a:pt x="2316388" y="0"/>
                  </a:lnTo>
                  <a:cubicBezTo>
                    <a:pt x="2330810" y="0"/>
                    <a:pt x="2342501" y="11691"/>
                    <a:pt x="2342501" y="26113"/>
                  </a:cubicBezTo>
                  <a:lnTo>
                    <a:pt x="2342501" y="202887"/>
                  </a:lnTo>
                  <a:cubicBezTo>
                    <a:pt x="2342501" y="209813"/>
                    <a:pt x="2339750" y="216455"/>
                    <a:pt x="2334853" y="221352"/>
                  </a:cubicBezTo>
                  <a:cubicBezTo>
                    <a:pt x="2329955" y="226249"/>
                    <a:pt x="2323313" y="229000"/>
                    <a:pt x="2316388" y="229000"/>
                  </a:cubicBezTo>
                  <a:lnTo>
                    <a:pt x="26113" y="229000"/>
                  </a:lnTo>
                  <a:cubicBezTo>
                    <a:pt x="11691" y="229000"/>
                    <a:pt x="0" y="217309"/>
                    <a:pt x="0" y="202887"/>
                  </a:cubicBezTo>
                  <a:lnTo>
                    <a:pt x="0" y="26113"/>
                  </a:lnTo>
                  <a:cubicBezTo>
                    <a:pt x="0" y="11691"/>
                    <a:pt x="11691" y="0"/>
                    <a:pt x="26113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139888" y="1610457"/>
            <a:ext cx="14892861" cy="7787468"/>
            <a:chOff x="0" y="0"/>
            <a:chExt cx="3922400" cy="2051020"/>
          </a:xfrm>
        </p:grpSpPr>
        <p:sp>
          <p:nvSpPr>
            <p:cNvPr name="Freeform 12" id="12"/>
            <p:cNvSpPr/>
            <p:nvPr/>
          </p:nvSpPr>
          <p:spPr>
            <a:xfrm flipH="false" flipV="false">
              <a:off x="0" y="0"/>
              <a:ext cx="3922400" cy="2051020"/>
            </a:xfrm>
            <a:custGeom>
              <a:avLst/>
              <a:gdLst/>
              <a:ahLst/>
              <a:cxnLst/>
              <a:rect r="r" b="b" t="t" l="l"/>
              <a:pathLst>
                <a:path h="2051020" w="3922400">
                  <a:moveTo>
                    <a:pt x="15595" y="0"/>
                  </a:moveTo>
                  <a:lnTo>
                    <a:pt x="3906805" y="0"/>
                  </a:lnTo>
                  <a:cubicBezTo>
                    <a:pt x="3915418" y="0"/>
                    <a:pt x="3922400" y="6982"/>
                    <a:pt x="3922400" y="15595"/>
                  </a:cubicBezTo>
                  <a:lnTo>
                    <a:pt x="3922400" y="2035425"/>
                  </a:lnTo>
                  <a:cubicBezTo>
                    <a:pt x="3922400" y="2039561"/>
                    <a:pt x="3920757" y="2043528"/>
                    <a:pt x="3917832" y="2046453"/>
                  </a:cubicBezTo>
                  <a:cubicBezTo>
                    <a:pt x="3914907" y="2049377"/>
                    <a:pt x="3910941" y="2051020"/>
                    <a:pt x="3906805" y="2051020"/>
                  </a:cubicBezTo>
                  <a:lnTo>
                    <a:pt x="15595" y="2051020"/>
                  </a:lnTo>
                  <a:cubicBezTo>
                    <a:pt x="11459" y="2051020"/>
                    <a:pt x="7492" y="2049377"/>
                    <a:pt x="4568" y="2046453"/>
                  </a:cubicBezTo>
                  <a:cubicBezTo>
                    <a:pt x="1643" y="2043528"/>
                    <a:pt x="0" y="2039561"/>
                    <a:pt x="0" y="2035425"/>
                  </a:cubicBezTo>
                  <a:lnTo>
                    <a:pt x="0" y="15595"/>
                  </a:lnTo>
                  <a:cubicBezTo>
                    <a:pt x="0" y="11459"/>
                    <a:pt x="1643" y="7492"/>
                    <a:pt x="4568" y="4568"/>
                  </a:cubicBezTo>
                  <a:cubicBezTo>
                    <a:pt x="7492" y="1643"/>
                    <a:pt x="11459" y="0"/>
                    <a:pt x="15595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2362932"/>
            <a:ext cx="550013" cy="467511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3583194"/>
            <a:ext cx="550013" cy="550013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4885682"/>
            <a:ext cx="550013" cy="44301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8847912"/>
            <a:ext cx="550013" cy="550013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6081167"/>
            <a:ext cx="550013" cy="711782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 rot="0">
            <a:off x="484820" y="7339928"/>
            <a:ext cx="1387838" cy="961005"/>
            <a:chOff x="0" y="0"/>
            <a:chExt cx="365521" cy="253104"/>
          </a:xfrm>
        </p:grpSpPr>
        <p:sp>
          <p:nvSpPr>
            <p:cNvPr name="Freeform 20" id="20"/>
            <p:cNvSpPr/>
            <p:nvPr/>
          </p:nvSpPr>
          <p:spPr>
            <a:xfrm flipH="false" flipV="false">
              <a:off x="0" y="0"/>
              <a:ext cx="365521" cy="253104"/>
            </a:xfrm>
            <a:custGeom>
              <a:avLst/>
              <a:gdLst/>
              <a:ahLst/>
              <a:cxnLst/>
              <a:rect r="r" b="b" t="t" l="l"/>
              <a:pathLst>
                <a:path h="253104" w="365521">
                  <a:moveTo>
                    <a:pt x="126552" y="0"/>
                  </a:moveTo>
                  <a:lnTo>
                    <a:pt x="238969" y="0"/>
                  </a:lnTo>
                  <a:cubicBezTo>
                    <a:pt x="308862" y="0"/>
                    <a:pt x="365521" y="56659"/>
                    <a:pt x="365521" y="126552"/>
                  </a:cubicBezTo>
                  <a:lnTo>
                    <a:pt x="365521" y="126552"/>
                  </a:lnTo>
                  <a:cubicBezTo>
                    <a:pt x="365521" y="196445"/>
                    <a:pt x="308862" y="253104"/>
                    <a:pt x="238969" y="253104"/>
                  </a:cubicBezTo>
                  <a:lnTo>
                    <a:pt x="126552" y="253104"/>
                  </a:lnTo>
                  <a:cubicBezTo>
                    <a:pt x="56659" y="253104"/>
                    <a:pt x="0" y="196445"/>
                    <a:pt x="0" y="126552"/>
                  </a:cubicBezTo>
                  <a:lnTo>
                    <a:pt x="0" y="126552"/>
                  </a:lnTo>
                  <a:cubicBezTo>
                    <a:pt x="0" y="56659"/>
                    <a:pt x="56659" y="0"/>
                    <a:pt x="126552" y="0"/>
                  </a:cubicBezTo>
                  <a:close/>
                </a:path>
              </a:pathLst>
            </a:custGeom>
            <a:solidFill>
              <a:srgbClr val="343F56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7545424"/>
            <a:ext cx="550013" cy="550013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 rot="0">
            <a:off x="2532980" y="470952"/>
            <a:ext cx="729846" cy="676632"/>
            <a:chOff x="0" y="0"/>
            <a:chExt cx="192223" cy="178208"/>
          </a:xfrm>
        </p:grpSpPr>
        <p:sp>
          <p:nvSpPr>
            <p:cNvPr name="Freeform 24" id="24"/>
            <p:cNvSpPr/>
            <p:nvPr/>
          </p:nvSpPr>
          <p:spPr>
            <a:xfrm flipH="false" flipV="false">
              <a:off x="0" y="0"/>
              <a:ext cx="192223" cy="178208"/>
            </a:xfrm>
            <a:custGeom>
              <a:avLst/>
              <a:gdLst/>
              <a:ahLst/>
              <a:cxnLst/>
              <a:rect r="r" b="b" t="t" l="l"/>
              <a:pathLst>
                <a:path h="178208" w="192223">
                  <a:moveTo>
                    <a:pt x="89104" y="0"/>
                  </a:moveTo>
                  <a:lnTo>
                    <a:pt x="103119" y="0"/>
                  </a:lnTo>
                  <a:cubicBezTo>
                    <a:pt x="152330" y="0"/>
                    <a:pt x="192223" y="39893"/>
                    <a:pt x="192223" y="89104"/>
                  </a:cubicBezTo>
                  <a:lnTo>
                    <a:pt x="192223" y="89104"/>
                  </a:lnTo>
                  <a:cubicBezTo>
                    <a:pt x="192223" y="138315"/>
                    <a:pt x="152330" y="178208"/>
                    <a:pt x="103119" y="178208"/>
                  </a:cubicBezTo>
                  <a:lnTo>
                    <a:pt x="89104" y="178208"/>
                  </a:lnTo>
                  <a:cubicBezTo>
                    <a:pt x="39893" y="178208"/>
                    <a:pt x="0" y="138315"/>
                    <a:pt x="0" y="89104"/>
                  </a:cubicBezTo>
                  <a:lnTo>
                    <a:pt x="0" y="89104"/>
                  </a:lnTo>
                  <a:cubicBezTo>
                    <a:pt x="0" y="39893"/>
                    <a:pt x="39893" y="0"/>
                    <a:pt x="89104" y="0"/>
                  </a:cubicBezTo>
                  <a:close/>
                </a:path>
              </a:pathLst>
            </a:custGeom>
            <a:solidFill>
              <a:srgbClr val="251915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651068" y="562433"/>
            <a:ext cx="493669" cy="493669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1244010"/>
            <a:ext cx="550013" cy="366446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8"/>
          <a:srcRect l="7632" t="8729" r="7414" b="2252"/>
          <a:stretch>
            <a:fillRect/>
          </a:stretch>
        </p:blipFill>
        <p:spPr>
          <a:xfrm flipH="false" flipV="false" rot="0">
            <a:off x="8912037" y="1610457"/>
            <a:ext cx="8120712" cy="7787468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9"/>
          <a:srcRect l="2523" t="0" r="2523" b="0"/>
          <a:stretch>
            <a:fillRect/>
          </a:stretch>
        </p:blipFill>
        <p:spPr>
          <a:xfrm flipH="false" flipV="false" rot="0">
            <a:off x="2139888" y="2170455"/>
            <a:ext cx="7314105" cy="5873463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3546868" y="755293"/>
            <a:ext cx="6533326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49"/>
              </a:lnSpc>
            </a:pPr>
            <a:r>
              <a:rPr lang="en-US" sz="5499">
                <a:solidFill>
                  <a:srgbClr val="000000"/>
                </a:solidFill>
                <a:latin typeface="Hagrid Heavy"/>
              </a:rPr>
              <a:t>SPIRAL MODEL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3F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9814" y="167020"/>
            <a:ext cx="2323166" cy="9952960"/>
            <a:chOff x="0" y="0"/>
            <a:chExt cx="611863" cy="2621356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611863" cy="2621356"/>
            </a:xfrm>
            <a:custGeom>
              <a:avLst/>
              <a:gdLst/>
              <a:ahLst/>
              <a:cxnLst/>
              <a:rect r="r" b="b" t="t" l="l"/>
              <a:pathLst>
                <a:path h="2621356" w="611863">
                  <a:moveTo>
                    <a:pt x="209947" y="0"/>
                  </a:moveTo>
                  <a:lnTo>
                    <a:pt x="401916" y="0"/>
                  </a:lnTo>
                  <a:cubicBezTo>
                    <a:pt x="457597" y="0"/>
                    <a:pt x="510998" y="22119"/>
                    <a:pt x="550371" y="61492"/>
                  </a:cubicBezTo>
                  <a:cubicBezTo>
                    <a:pt x="589743" y="100865"/>
                    <a:pt x="611863" y="154265"/>
                    <a:pt x="611863" y="209947"/>
                  </a:cubicBezTo>
                  <a:lnTo>
                    <a:pt x="611863" y="2411409"/>
                  </a:lnTo>
                  <a:cubicBezTo>
                    <a:pt x="611863" y="2527359"/>
                    <a:pt x="517866" y="2621356"/>
                    <a:pt x="401916" y="2621356"/>
                  </a:cubicBezTo>
                  <a:lnTo>
                    <a:pt x="209947" y="2621356"/>
                  </a:lnTo>
                  <a:cubicBezTo>
                    <a:pt x="93996" y="2621356"/>
                    <a:pt x="0" y="2527359"/>
                    <a:pt x="0" y="2411409"/>
                  </a:cubicBezTo>
                  <a:lnTo>
                    <a:pt x="0" y="209947"/>
                  </a:lnTo>
                  <a:cubicBezTo>
                    <a:pt x="0" y="93996"/>
                    <a:pt x="93996" y="0"/>
                    <a:pt x="209947" y="0"/>
                  </a:cubicBezTo>
                  <a:close/>
                </a:path>
              </a:pathLst>
            </a:custGeom>
            <a:solidFill>
              <a:srgbClr val="CAC6C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97652" y="0"/>
            <a:ext cx="16967860" cy="10287000"/>
            <a:chOff x="0" y="0"/>
            <a:chExt cx="4468901" cy="2709333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446890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468902">
                  <a:moveTo>
                    <a:pt x="28745" y="0"/>
                  </a:moveTo>
                  <a:lnTo>
                    <a:pt x="4440156" y="0"/>
                  </a:lnTo>
                  <a:cubicBezTo>
                    <a:pt x="4456032" y="0"/>
                    <a:pt x="4468902" y="12870"/>
                    <a:pt x="4468902" y="28745"/>
                  </a:cubicBezTo>
                  <a:lnTo>
                    <a:pt x="4468902" y="2680588"/>
                  </a:lnTo>
                  <a:cubicBezTo>
                    <a:pt x="4468902" y="2696464"/>
                    <a:pt x="4456032" y="2709333"/>
                    <a:pt x="4440156" y="2709333"/>
                  </a:cubicBezTo>
                  <a:lnTo>
                    <a:pt x="28745" y="2709333"/>
                  </a:lnTo>
                  <a:cubicBezTo>
                    <a:pt x="12870" y="2709333"/>
                    <a:pt x="0" y="2696464"/>
                    <a:pt x="0" y="2680588"/>
                  </a:cubicBezTo>
                  <a:lnTo>
                    <a:pt x="0" y="28745"/>
                  </a:lnTo>
                  <a:cubicBezTo>
                    <a:pt x="0" y="12870"/>
                    <a:pt x="12870" y="0"/>
                    <a:pt x="28745" y="0"/>
                  </a:cubicBezTo>
                  <a:close/>
                </a:path>
              </a:pathLst>
            </a:custGeom>
            <a:solidFill>
              <a:srgbClr val="343F5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366439" y="374525"/>
            <a:ext cx="8894184" cy="869485"/>
            <a:chOff x="0" y="0"/>
            <a:chExt cx="2342501" cy="229000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2342501" cy="229000"/>
            </a:xfrm>
            <a:custGeom>
              <a:avLst/>
              <a:gdLst/>
              <a:ahLst/>
              <a:cxnLst/>
              <a:rect r="r" b="b" t="t" l="l"/>
              <a:pathLst>
                <a:path h="229000" w="2342501">
                  <a:moveTo>
                    <a:pt x="26113" y="0"/>
                  </a:moveTo>
                  <a:lnTo>
                    <a:pt x="2316388" y="0"/>
                  </a:lnTo>
                  <a:cubicBezTo>
                    <a:pt x="2330810" y="0"/>
                    <a:pt x="2342501" y="11691"/>
                    <a:pt x="2342501" y="26113"/>
                  </a:cubicBezTo>
                  <a:lnTo>
                    <a:pt x="2342501" y="202887"/>
                  </a:lnTo>
                  <a:cubicBezTo>
                    <a:pt x="2342501" y="209813"/>
                    <a:pt x="2339750" y="216455"/>
                    <a:pt x="2334853" y="221352"/>
                  </a:cubicBezTo>
                  <a:cubicBezTo>
                    <a:pt x="2329955" y="226249"/>
                    <a:pt x="2323313" y="229000"/>
                    <a:pt x="2316388" y="229000"/>
                  </a:cubicBezTo>
                  <a:lnTo>
                    <a:pt x="26113" y="229000"/>
                  </a:lnTo>
                  <a:cubicBezTo>
                    <a:pt x="11691" y="229000"/>
                    <a:pt x="0" y="217309"/>
                    <a:pt x="0" y="202887"/>
                  </a:cubicBezTo>
                  <a:lnTo>
                    <a:pt x="0" y="26113"/>
                  </a:lnTo>
                  <a:cubicBezTo>
                    <a:pt x="0" y="11691"/>
                    <a:pt x="11691" y="0"/>
                    <a:pt x="26113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139888" y="1610457"/>
            <a:ext cx="14892861" cy="7787468"/>
            <a:chOff x="0" y="0"/>
            <a:chExt cx="3922400" cy="2051020"/>
          </a:xfrm>
        </p:grpSpPr>
        <p:sp>
          <p:nvSpPr>
            <p:cNvPr name="Freeform 12" id="12"/>
            <p:cNvSpPr/>
            <p:nvPr/>
          </p:nvSpPr>
          <p:spPr>
            <a:xfrm flipH="false" flipV="false">
              <a:off x="0" y="0"/>
              <a:ext cx="3922400" cy="2051020"/>
            </a:xfrm>
            <a:custGeom>
              <a:avLst/>
              <a:gdLst/>
              <a:ahLst/>
              <a:cxnLst/>
              <a:rect r="r" b="b" t="t" l="l"/>
              <a:pathLst>
                <a:path h="2051020" w="3922400">
                  <a:moveTo>
                    <a:pt x="15595" y="0"/>
                  </a:moveTo>
                  <a:lnTo>
                    <a:pt x="3906805" y="0"/>
                  </a:lnTo>
                  <a:cubicBezTo>
                    <a:pt x="3915418" y="0"/>
                    <a:pt x="3922400" y="6982"/>
                    <a:pt x="3922400" y="15595"/>
                  </a:cubicBezTo>
                  <a:lnTo>
                    <a:pt x="3922400" y="2035425"/>
                  </a:lnTo>
                  <a:cubicBezTo>
                    <a:pt x="3922400" y="2039561"/>
                    <a:pt x="3920757" y="2043528"/>
                    <a:pt x="3917832" y="2046453"/>
                  </a:cubicBezTo>
                  <a:cubicBezTo>
                    <a:pt x="3914907" y="2049377"/>
                    <a:pt x="3910941" y="2051020"/>
                    <a:pt x="3906805" y="2051020"/>
                  </a:cubicBezTo>
                  <a:lnTo>
                    <a:pt x="15595" y="2051020"/>
                  </a:lnTo>
                  <a:cubicBezTo>
                    <a:pt x="11459" y="2051020"/>
                    <a:pt x="7492" y="2049377"/>
                    <a:pt x="4568" y="2046453"/>
                  </a:cubicBezTo>
                  <a:cubicBezTo>
                    <a:pt x="1643" y="2043528"/>
                    <a:pt x="0" y="2039561"/>
                    <a:pt x="0" y="2035425"/>
                  </a:cubicBezTo>
                  <a:lnTo>
                    <a:pt x="0" y="15595"/>
                  </a:lnTo>
                  <a:cubicBezTo>
                    <a:pt x="0" y="11459"/>
                    <a:pt x="1643" y="7492"/>
                    <a:pt x="4568" y="4568"/>
                  </a:cubicBezTo>
                  <a:cubicBezTo>
                    <a:pt x="7492" y="1643"/>
                    <a:pt x="11459" y="0"/>
                    <a:pt x="15595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2362932"/>
            <a:ext cx="550013" cy="467511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3583194"/>
            <a:ext cx="550013" cy="550013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4885682"/>
            <a:ext cx="550013" cy="44301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8847912"/>
            <a:ext cx="550013" cy="550013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6081167"/>
            <a:ext cx="550013" cy="711782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 rot="0">
            <a:off x="484820" y="7339928"/>
            <a:ext cx="1387838" cy="961005"/>
            <a:chOff x="0" y="0"/>
            <a:chExt cx="365521" cy="253104"/>
          </a:xfrm>
        </p:grpSpPr>
        <p:sp>
          <p:nvSpPr>
            <p:cNvPr name="Freeform 20" id="20"/>
            <p:cNvSpPr/>
            <p:nvPr/>
          </p:nvSpPr>
          <p:spPr>
            <a:xfrm flipH="false" flipV="false">
              <a:off x="0" y="0"/>
              <a:ext cx="365521" cy="253104"/>
            </a:xfrm>
            <a:custGeom>
              <a:avLst/>
              <a:gdLst/>
              <a:ahLst/>
              <a:cxnLst/>
              <a:rect r="r" b="b" t="t" l="l"/>
              <a:pathLst>
                <a:path h="253104" w="365521">
                  <a:moveTo>
                    <a:pt x="126552" y="0"/>
                  </a:moveTo>
                  <a:lnTo>
                    <a:pt x="238969" y="0"/>
                  </a:lnTo>
                  <a:cubicBezTo>
                    <a:pt x="308862" y="0"/>
                    <a:pt x="365521" y="56659"/>
                    <a:pt x="365521" y="126552"/>
                  </a:cubicBezTo>
                  <a:lnTo>
                    <a:pt x="365521" y="126552"/>
                  </a:lnTo>
                  <a:cubicBezTo>
                    <a:pt x="365521" y="196445"/>
                    <a:pt x="308862" y="253104"/>
                    <a:pt x="238969" y="253104"/>
                  </a:cubicBezTo>
                  <a:lnTo>
                    <a:pt x="126552" y="253104"/>
                  </a:lnTo>
                  <a:cubicBezTo>
                    <a:pt x="56659" y="253104"/>
                    <a:pt x="0" y="196445"/>
                    <a:pt x="0" y="126552"/>
                  </a:cubicBezTo>
                  <a:lnTo>
                    <a:pt x="0" y="126552"/>
                  </a:lnTo>
                  <a:cubicBezTo>
                    <a:pt x="0" y="56659"/>
                    <a:pt x="56659" y="0"/>
                    <a:pt x="126552" y="0"/>
                  </a:cubicBezTo>
                  <a:close/>
                </a:path>
              </a:pathLst>
            </a:custGeom>
            <a:solidFill>
              <a:srgbClr val="343F56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7545424"/>
            <a:ext cx="550013" cy="550013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 rot="0">
            <a:off x="2532980" y="470952"/>
            <a:ext cx="729846" cy="676632"/>
            <a:chOff x="0" y="0"/>
            <a:chExt cx="192223" cy="178208"/>
          </a:xfrm>
        </p:grpSpPr>
        <p:sp>
          <p:nvSpPr>
            <p:cNvPr name="Freeform 24" id="24"/>
            <p:cNvSpPr/>
            <p:nvPr/>
          </p:nvSpPr>
          <p:spPr>
            <a:xfrm flipH="false" flipV="false">
              <a:off x="0" y="0"/>
              <a:ext cx="192223" cy="178208"/>
            </a:xfrm>
            <a:custGeom>
              <a:avLst/>
              <a:gdLst/>
              <a:ahLst/>
              <a:cxnLst/>
              <a:rect r="r" b="b" t="t" l="l"/>
              <a:pathLst>
                <a:path h="178208" w="192223">
                  <a:moveTo>
                    <a:pt x="89104" y="0"/>
                  </a:moveTo>
                  <a:lnTo>
                    <a:pt x="103119" y="0"/>
                  </a:lnTo>
                  <a:cubicBezTo>
                    <a:pt x="152330" y="0"/>
                    <a:pt x="192223" y="39893"/>
                    <a:pt x="192223" y="89104"/>
                  </a:cubicBezTo>
                  <a:lnTo>
                    <a:pt x="192223" y="89104"/>
                  </a:lnTo>
                  <a:cubicBezTo>
                    <a:pt x="192223" y="138315"/>
                    <a:pt x="152330" y="178208"/>
                    <a:pt x="103119" y="178208"/>
                  </a:cubicBezTo>
                  <a:lnTo>
                    <a:pt x="89104" y="178208"/>
                  </a:lnTo>
                  <a:cubicBezTo>
                    <a:pt x="39893" y="178208"/>
                    <a:pt x="0" y="138315"/>
                    <a:pt x="0" y="89104"/>
                  </a:cubicBezTo>
                  <a:lnTo>
                    <a:pt x="0" y="89104"/>
                  </a:lnTo>
                  <a:cubicBezTo>
                    <a:pt x="0" y="39893"/>
                    <a:pt x="39893" y="0"/>
                    <a:pt x="89104" y="0"/>
                  </a:cubicBezTo>
                  <a:close/>
                </a:path>
              </a:pathLst>
            </a:custGeom>
            <a:solidFill>
              <a:srgbClr val="251915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651068" y="562433"/>
            <a:ext cx="493669" cy="493669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1244010"/>
            <a:ext cx="550013" cy="366446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3546868" y="755293"/>
            <a:ext cx="6533326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49"/>
              </a:lnSpc>
            </a:pPr>
            <a:r>
              <a:rPr lang="en-US" sz="5499">
                <a:solidFill>
                  <a:srgbClr val="000000"/>
                </a:solidFill>
                <a:latin typeface="Hagrid Heavy"/>
              </a:rPr>
              <a:t>SPIRAL MODEL</a:t>
            </a:r>
          </a:p>
        </p:txBody>
      </p:sp>
      <p:grpSp>
        <p:nvGrpSpPr>
          <p:cNvPr name="Group 29" id="29"/>
          <p:cNvGrpSpPr>
            <a:grpSpLocks noChangeAspect="true"/>
          </p:cNvGrpSpPr>
          <p:nvPr/>
        </p:nvGrpSpPr>
        <p:grpSpPr>
          <a:xfrm rot="0">
            <a:off x="5744003" y="2467886"/>
            <a:ext cx="8675157" cy="6072610"/>
            <a:chOff x="0" y="0"/>
            <a:chExt cx="6350000" cy="4445000"/>
          </a:xfrm>
        </p:grpSpPr>
        <p:sp>
          <p:nvSpPr>
            <p:cNvPr name="Freeform 30" id="30"/>
            <p:cNvSpPr/>
            <p:nvPr/>
          </p:nvSpPr>
          <p:spPr>
            <a:xfrm flipH="false" flipV="false">
              <a:off x="0" y="0"/>
              <a:ext cx="6350000" cy="4445000"/>
            </a:xfrm>
            <a:custGeom>
              <a:avLst/>
              <a:gdLst/>
              <a:ahLst/>
              <a:cxnLst/>
              <a:rect r="r" b="b" t="t" l="l"/>
              <a:pathLst>
                <a:path h="4445000" w="6350000">
                  <a:moveTo>
                    <a:pt x="0" y="3429000"/>
                  </a:move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5334000" y="0"/>
                  </a:lnTo>
                  <a:cubicBezTo>
                    <a:pt x="5895340" y="0"/>
                    <a:pt x="6350000" y="454660"/>
                    <a:pt x="6350000" y="1016000"/>
                  </a:cubicBezTo>
                  <a:lnTo>
                    <a:pt x="6350000" y="3429000"/>
                  </a:lnTo>
                  <a:cubicBezTo>
                    <a:pt x="6350000" y="3990340"/>
                    <a:pt x="5895340" y="4445000"/>
                    <a:pt x="5334000" y="4445000"/>
                  </a:cubicBezTo>
                  <a:lnTo>
                    <a:pt x="1016000" y="4445000"/>
                  </a:lnTo>
                  <a:cubicBezTo>
                    <a:pt x="454660" y="4445000"/>
                    <a:pt x="0" y="3990340"/>
                    <a:pt x="0" y="3429000"/>
                  </a:cubicBezTo>
                  <a:close/>
                </a:path>
              </a:pathLst>
            </a:custGeom>
            <a:blipFill>
              <a:blip r:embed="rId18"/>
              <a:stretch>
                <a:fillRect l="-18354" r="-94963" t="-22633" b="-156254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3F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9814" y="167020"/>
            <a:ext cx="2323166" cy="9952960"/>
            <a:chOff x="0" y="0"/>
            <a:chExt cx="611863" cy="2621356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611863" cy="2621356"/>
            </a:xfrm>
            <a:custGeom>
              <a:avLst/>
              <a:gdLst/>
              <a:ahLst/>
              <a:cxnLst/>
              <a:rect r="r" b="b" t="t" l="l"/>
              <a:pathLst>
                <a:path h="2621356" w="611863">
                  <a:moveTo>
                    <a:pt x="209947" y="0"/>
                  </a:moveTo>
                  <a:lnTo>
                    <a:pt x="401916" y="0"/>
                  </a:lnTo>
                  <a:cubicBezTo>
                    <a:pt x="457597" y="0"/>
                    <a:pt x="510998" y="22119"/>
                    <a:pt x="550371" y="61492"/>
                  </a:cubicBezTo>
                  <a:cubicBezTo>
                    <a:pt x="589743" y="100865"/>
                    <a:pt x="611863" y="154265"/>
                    <a:pt x="611863" y="209947"/>
                  </a:cubicBezTo>
                  <a:lnTo>
                    <a:pt x="611863" y="2411409"/>
                  </a:lnTo>
                  <a:cubicBezTo>
                    <a:pt x="611863" y="2527359"/>
                    <a:pt x="517866" y="2621356"/>
                    <a:pt x="401916" y="2621356"/>
                  </a:cubicBezTo>
                  <a:lnTo>
                    <a:pt x="209947" y="2621356"/>
                  </a:lnTo>
                  <a:cubicBezTo>
                    <a:pt x="93996" y="2621356"/>
                    <a:pt x="0" y="2527359"/>
                    <a:pt x="0" y="2411409"/>
                  </a:cubicBezTo>
                  <a:lnTo>
                    <a:pt x="0" y="209947"/>
                  </a:lnTo>
                  <a:cubicBezTo>
                    <a:pt x="0" y="93996"/>
                    <a:pt x="93996" y="0"/>
                    <a:pt x="209947" y="0"/>
                  </a:cubicBezTo>
                  <a:close/>
                </a:path>
              </a:pathLst>
            </a:custGeom>
            <a:solidFill>
              <a:srgbClr val="CAC6C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97652" y="0"/>
            <a:ext cx="16967860" cy="10287000"/>
            <a:chOff x="0" y="0"/>
            <a:chExt cx="4468901" cy="2709333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446890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468902">
                  <a:moveTo>
                    <a:pt x="28745" y="0"/>
                  </a:moveTo>
                  <a:lnTo>
                    <a:pt x="4440156" y="0"/>
                  </a:lnTo>
                  <a:cubicBezTo>
                    <a:pt x="4456032" y="0"/>
                    <a:pt x="4468902" y="12870"/>
                    <a:pt x="4468902" y="28745"/>
                  </a:cubicBezTo>
                  <a:lnTo>
                    <a:pt x="4468902" y="2680588"/>
                  </a:lnTo>
                  <a:cubicBezTo>
                    <a:pt x="4468902" y="2696464"/>
                    <a:pt x="4456032" y="2709333"/>
                    <a:pt x="4440156" y="2709333"/>
                  </a:cubicBezTo>
                  <a:lnTo>
                    <a:pt x="28745" y="2709333"/>
                  </a:lnTo>
                  <a:cubicBezTo>
                    <a:pt x="12870" y="2709333"/>
                    <a:pt x="0" y="2696464"/>
                    <a:pt x="0" y="2680588"/>
                  </a:cubicBezTo>
                  <a:lnTo>
                    <a:pt x="0" y="28745"/>
                  </a:lnTo>
                  <a:cubicBezTo>
                    <a:pt x="0" y="12870"/>
                    <a:pt x="12870" y="0"/>
                    <a:pt x="28745" y="0"/>
                  </a:cubicBezTo>
                  <a:close/>
                </a:path>
              </a:pathLst>
            </a:custGeom>
            <a:solidFill>
              <a:srgbClr val="343F5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366439" y="374525"/>
            <a:ext cx="8894184" cy="869485"/>
            <a:chOff x="0" y="0"/>
            <a:chExt cx="2342501" cy="229000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2342501" cy="229000"/>
            </a:xfrm>
            <a:custGeom>
              <a:avLst/>
              <a:gdLst/>
              <a:ahLst/>
              <a:cxnLst/>
              <a:rect r="r" b="b" t="t" l="l"/>
              <a:pathLst>
                <a:path h="229000" w="2342501">
                  <a:moveTo>
                    <a:pt x="26113" y="0"/>
                  </a:moveTo>
                  <a:lnTo>
                    <a:pt x="2316388" y="0"/>
                  </a:lnTo>
                  <a:cubicBezTo>
                    <a:pt x="2330810" y="0"/>
                    <a:pt x="2342501" y="11691"/>
                    <a:pt x="2342501" y="26113"/>
                  </a:cubicBezTo>
                  <a:lnTo>
                    <a:pt x="2342501" y="202887"/>
                  </a:lnTo>
                  <a:cubicBezTo>
                    <a:pt x="2342501" y="209813"/>
                    <a:pt x="2339750" y="216455"/>
                    <a:pt x="2334853" y="221352"/>
                  </a:cubicBezTo>
                  <a:cubicBezTo>
                    <a:pt x="2329955" y="226249"/>
                    <a:pt x="2323313" y="229000"/>
                    <a:pt x="2316388" y="229000"/>
                  </a:cubicBezTo>
                  <a:lnTo>
                    <a:pt x="26113" y="229000"/>
                  </a:lnTo>
                  <a:cubicBezTo>
                    <a:pt x="11691" y="229000"/>
                    <a:pt x="0" y="217309"/>
                    <a:pt x="0" y="202887"/>
                  </a:cubicBezTo>
                  <a:lnTo>
                    <a:pt x="0" y="26113"/>
                  </a:lnTo>
                  <a:cubicBezTo>
                    <a:pt x="0" y="11691"/>
                    <a:pt x="11691" y="0"/>
                    <a:pt x="26113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139888" y="1610457"/>
            <a:ext cx="14892861" cy="7787468"/>
            <a:chOff x="0" y="0"/>
            <a:chExt cx="3922400" cy="2051020"/>
          </a:xfrm>
        </p:grpSpPr>
        <p:sp>
          <p:nvSpPr>
            <p:cNvPr name="Freeform 12" id="12"/>
            <p:cNvSpPr/>
            <p:nvPr/>
          </p:nvSpPr>
          <p:spPr>
            <a:xfrm flipH="false" flipV="false">
              <a:off x="0" y="0"/>
              <a:ext cx="3922400" cy="2051020"/>
            </a:xfrm>
            <a:custGeom>
              <a:avLst/>
              <a:gdLst/>
              <a:ahLst/>
              <a:cxnLst/>
              <a:rect r="r" b="b" t="t" l="l"/>
              <a:pathLst>
                <a:path h="2051020" w="3922400">
                  <a:moveTo>
                    <a:pt x="15595" y="0"/>
                  </a:moveTo>
                  <a:lnTo>
                    <a:pt x="3906805" y="0"/>
                  </a:lnTo>
                  <a:cubicBezTo>
                    <a:pt x="3915418" y="0"/>
                    <a:pt x="3922400" y="6982"/>
                    <a:pt x="3922400" y="15595"/>
                  </a:cubicBezTo>
                  <a:lnTo>
                    <a:pt x="3922400" y="2035425"/>
                  </a:lnTo>
                  <a:cubicBezTo>
                    <a:pt x="3922400" y="2039561"/>
                    <a:pt x="3920757" y="2043528"/>
                    <a:pt x="3917832" y="2046453"/>
                  </a:cubicBezTo>
                  <a:cubicBezTo>
                    <a:pt x="3914907" y="2049377"/>
                    <a:pt x="3910941" y="2051020"/>
                    <a:pt x="3906805" y="2051020"/>
                  </a:cubicBezTo>
                  <a:lnTo>
                    <a:pt x="15595" y="2051020"/>
                  </a:lnTo>
                  <a:cubicBezTo>
                    <a:pt x="11459" y="2051020"/>
                    <a:pt x="7492" y="2049377"/>
                    <a:pt x="4568" y="2046453"/>
                  </a:cubicBezTo>
                  <a:cubicBezTo>
                    <a:pt x="1643" y="2043528"/>
                    <a:pt x="0" y="2039561"/>
                    <a:pt x="0" y="2035425"/>
                  </a:cubicBezTo>
                  <a:lnTo>
                    <a:pt x="0" y="15595"/>
                  </a:lnTo>
                  <a:cubicBezTo>
                    <a:pt x="0" y="11459"/>
                    <a:pt x="1643" y="7492"/>
                    <a:pt x="4568" y="4568"/>
                  </a:cubicBezTo>
                  <a:cubicBezTo>
                    <a:pt x="7492" y="1643"/>
                    <a:pt x="11459" y="0"/>
                    <a:pt x="15595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2362932"/>
            <a:ext cx="550013" cy="467511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3583194"/>
            <a:ext cx="550013" cy="550013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4885682"/>
            <a:ext cx="550013" cy="44301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8847912"/>
            <a:ext cx="550013" cy="550013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6081167"/>
            <a:ext cx="550013" cy="711782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 rot="0">
            <a:off x="484820" y="7339928"/>
            <a:ext cx="1387838" cy="961005"/>
            <a:chOff x="0" y="0"/>
            <a:chExt cx="365521" cy="253104"/>
          </a:xfrm>
        </p:grpSpPr>
        <p:sp>
          <p:nvSpPr>
            <p:cNvPr name="Freeform 20" id="20"/>
            <p:cNvSpPr/>
            <p:nvPr/>
          </p:nvSpPr>
          <p:spPr>
            <a:xfrm flipH="false" flipV="false">
              <a:off x="0" y="0"/>
              <a:ext cx="365521" cy="253104"/>
            </a:xfrm>
            <a:custGeom>
              <a:avLst/>
              <a:gdLst/>
              <a:ahLst/>
              <a:cxnLst/>
              <a:rect r="r" b="b" t="t" l="l"/>
              <a:pathLst>
                <a:path h="253104" w="365521">
                  <a:moveTo>
                    <a:pt x="126552" y="0"/>
                  </a:moveTo>
                  <a:lnTo>
                    <a:pt x="238969" y="0"/>
                  </a:lnTo>
                  <a:cubicBezTo>
                    <a:pt x="308862" y="0"/>
                    <a:pt x="365521" y="56659"/>
                    <a:pt x="365521" y="126552"/>
                  </a:cubicBezTo>
                  <a:lnTo>
                    <a:pt x="365521" y="126552"/>
                  </a:lnTo>
                  <a:cubicBezTo>
                    <a:pt x="365521" y="196445"/>
                    <a:pt x="308862" y="253104"/>
                    <a:pt x="238969" y="253104"/>
                  </a:cubicBezTo>
                  <a:lnTo>
                    <a:pt x="126552" y="253104"/>
                  </a:lnTo>
                  <a:cubicBezTo>
                    <a:pt x="56659" y="253104"/>
                    <a:pt x="0" y="196445"/>
                    <a:pt x="0" y="126552"/>
                  </a:cubicBezTo>
                  <a:lnTo>
                    <a:pt x="0" y="126552"/>
                  </a:lnTo>
                  <a:cubicBezTo>
                    <a:pt x="0" y="56659"/>
                    <a:pt x="56659" y="0"/>
                    <a:pt x="126552" y="0"/>
                  </a:cubicBezTo>
                  <a:close/>
                </a:path>
              </a:pathLst>
            </a:custGeom>
            <a:solidFill>
              <a:srgbClr val="343F56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7545424"/>
            <a:ext cx="550013" cy="550013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 rot="0">
            <a:off x="2532980" y="470952"/>
            <a:ext cx="729846" cy="676632"/>
            <a:chOff x="0" y="0"/>
            <a:chExt cx="192223" cy="178208"/>
          </a:xfrm>
        </p:grpSpPr>
        <p:sp>
          <p:nvSpPr>
            <p:cNvPr name="Freeform 24" id="24"/>
            <p:cNvSpPr/>
            <p:nvPr/>
          </p:nvSpPr>
          <p:spPr>
            <a:xfrm flipH="false" flipV="false">
              <a:off x="0" y="0"/>
              <a:ext cx="192223" cy="178208"/>
            </a:xfrm>
            <a:custGeom>
              <a:avLst/>
              <a:gdLst/>
              <a:ahLst/>
              <a:cxnLst/>
              <a:rect r="r" b="b" t="t" l="l"/>
              <a:pathLst>
                <a:path h="178208" w="192223">
                  <a:moveTo>
                    <a:pt x="89104" y="0"/>
                  </a:moveTo>
                  <a:lnTo>
                    <a:pt x="103119" y="0"/>
                  </a:lnTo>
                  <a:cubicBezTo>
                    <a:pt x="152330" y="0"/>
                    <a:pt x="192223" y="39893"/>
                    <a:pt x="192223" y="89104"/>
                  </a:cubicBezTo>
                  <a:lnTo>
                    <a:pt x="192223" y="89104"/>
                  </a:lnTo>
                  <a:cubicBezTo>
                    <a:pt x="192223" y="138315"/>
                    <a:pt x="152330" y="178208"/>
                    <a:pt x="103119" y="178208"/>
                  </a:cubicBezTo>
                  <a:lnTo>
                    <a:pt x="89104" y="178208"/>
                  </a:lnTo>
                  <a:cubicBezTo>
                    <a:pt x="39893" y="178208"/>
                    <a:pt x="0" y="138315"/>
                    <a:pt x="0" y="89104"/>
                  </a:cubicBezTo>
                  <a:lnTo>
                    <a:pt x="0" y="89104"/>
                  </a:lnTo>
                  <a:cubicBezTo>
                    <a:pt x="0" y="39893"/>
                    <a:pt x="39893" y="0"/>
                    <a:pt x="89104" y="0"/>
                  </a:cubicBezTo>
                  <a:close/>
                </a:path>
              </a:pathLst>
            </a:custGeom>
            <a:solidFill>
              <a:srgbClr val="251915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651068" y="562433"/>
            <a:ext cx="493669" cy="493669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1244010"/>
            <a:ext cx="550013" cy="366446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3546868" y="755293"/>
            <a:ext cx="6533326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49"/>
              </a:lnSpc>
            </a:pPr>
            <a:r>
              <a:rPr lang="en-US" sz="5499">
                <a:solidFill>
                  <a:srgbClr val="000000"/>
                </a:solidFill>
                <a:latin typeface="Hagrid Heavy"/>
              </a:rPr>
              <a:t>SPIRAL MODEL</a:t>
            </a:r>
          </a:p>
        </p:txBody>
      </p:sp>
      <p:grpSp>
        <p:nvGrpSpPr>
          <p:cNvPr name="Group 29" id="29"/>
          <p:cNvGrpSpPr>
            <a:grpSpLocks noChangeAspect="true"/>
          </p:cNvGrpSpPr>
          <p:nvPr/>
        </p:nvGrpSpPr>
        <p:grpSpPr>
          <a:xfrm rot="0">
            <a:off x="5744003" y="2467886"/>
            <a:ext cx="8675157" cy="6072610"/>
            <a:chOff x="0" y="0"/>
            <a:chExt cx="6350000" cy="4445000"/>
          </a:xfrm>
        </p:grpSpPr>
        <p:sp>
          <p:nvSpPr>
            <p:cNvPr name="Freeform 30" id="30"/>
            <p:cNvSpPr/>
            <p:nvPr/>
          </p:nvSpPr>
          <p:spPr>
            <a:xfrm flipH="false" flipV="false">
              <a:off x="0" y="0"/>
              <a:ext cx="6350000" cy="4445000"/>
            </a:xfrm>
            <a:custGeom>
              <a:avLst/>
              <a:gdLst/>
              <a:ahLst/>
              <a:cxnLst/>
              <a:rect r="r" b="b" t="t" l="l"/>
              <a:pathLst>
                <a:path h="4445000" w="6350000">
                  <a:moveTo>
                    <a:pt x="0" y="3429000"/>
                  </a:move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5334000" y="0"/>
                  </a:lnTo>
                  <a:cubicBezTo>
                    <a:pt x="5895340" y="0"/>
                    <a:pt x="6350000" y="454660"/>
                    <a:pt x="6350000" y="1016000"/>
                  </a:cubicBezTo>
                  <a:lnTo>
                    <a:pt x="6350000" y="3429000"/>
                  </a:lnTo>
                  <a:cubicBezTo>
                    <a:pt x="6350000" y="3990340"/>
                    <a:pt x="5895340" y="4445000"/>
                    <a:pt x="5334000" y="4445000"/>
                  </a:cubicBezTo>
                  <a:lnTo>
                    <a:pt x="1016000" y="4445000"/>
                  </a:lnTo>
                  <a:cubicBezTo>
                    <a:pt x="454660" y="4445000"/>
                    <a:pt x="0" y="3990340"/>
                    <a:pt x="0" y="3429000"/>
                  </a:cubicBezTo>
                  <a:close/>
                </a:path>
              </a:pathLst>
            </a:custGeom>
            <a:blipFill>
              <a:blip r:embed="rId18"/>
              <a:stretch>
                <a:fillRect l="-100375" r="-12942" t="-22909" b="-155977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3F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9814" y="167020"/>
            <a:ext cx="2323166" cy="9952960"/>
            <a:chOff x="0" y="0"/>
            <a:chExt cx="611863" cy="2621356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611863" cy="2621356"/>
            </a:xfrm>
            <a:custGeom>
              <a:avLst/>
              <a:gdLst/>
              <a:ahLst/>
              <a:cxnLst/>
              <a:rect r="r" b="b" t="t" l="l"/>
              <a:pathLst>
                <a:path h="2621356" w="611863">
                  <a:moveTo>
                    <a:pt x="209947" y="0"/>
                  </a:moveTo>
                  <a:lnTo>
                    <a:pt x="401916" y="0"/>
                  </a:lnTo>
                  <a:cubicBezTo>
                    <a:pt x="457597" y="0"/>
                    <a:pt x="510998" y="22119"/>
                    <a:pt x="550371" y="61492"/>
                  </a:cubicBezTo>
                  <a:cubicBezTo>
                    <a:pt x="589743" y="100865"/>
                    <a:pt x="611863" y="154265"/>
                    <a:pt x="611863" y="209947"/>
                  </a:cubicBezTo>
                  <a:lnTo>
                    <a:pt x="611863" y="2411409"/>
                  </a:lnTo>
                  <a:cubicBezTo>
                    <a:pt x="611863" y="2527359"/>
                    <a:pt x="517866" y="2621356"/>
                    <a:pt x="401916" y="2621356"/>
                  </a:cubicBezTo>
                  <a:lnTo>
                    <a:pt x="209947" y="2621356"/>
                  </a:lnTo>
                  <a:cubicBezTo>
                    <a:pt x="93996" y="2621356"/>
                    <a:pt x="0" y="2527359"/>
                    <a:pt x="0" y="2411409"/>
                  </a:cubicBezTo>
                  <a:lnTo>
                    <a:pt x="0" y="209947"/>
                  </a:lnTo>
                  <a:cubicBezTo>
                    <a:pt x="0" y="93996"/>
                    <a:pt x="93996" y="0"/>
                    <a:pt x="209947" y="0"/>
                  </a:cubicBezTo>
                  <a:close/>
                </a:path>
              </a:pathLst>
            </a:custGeom>
            <a:solidFill>
              <a:srgbClr val="CAC6C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97652" y="0"/>
            <a:ext cx="16967860" cy="10287000"/>
            <a:chOff x="0" y="0"/>
            <a:chExt cx="4468901" cy="2709333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446890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468902">
                  <a:moveTo>
                    <a:pt x="28745" y="0"/>
                  </a:moveTo>
                  <a:lnTo>
                    <a:pt x="4440156" y="0"/>
                  </a:lnTo>
                  <a:cubicBezTo>
                    <a:pt x="4456032" y="0"/>
                    <a:pt x="4468902" y="12870"/>
                    <a:pt x="4468902" y="28745"/>
                  </a:cubicBezTo>
                  <a:lnTo>
                    <a:pt x="4468902" y="2680588"/>
                  </a:lnTo>
                  <a:cubicBezTo>
                    <a:pt x="4468902" y="2696464"/>
                    <a:pt x="4456032" y="2709333"/>
                    <a:pt x="4440156" y="2709333"/>
                  </a:cubicBezTo>
                  <a:lnTo>
                    <a:pt x="28745" y="2709333"/>
                  </a:lnTo>
                  <a:cubicBezTo>
                    <a:pt x="12870" y="2709333"/>
                    <a:pt x="0" y="2696464"/>
                    <a:pt x="0" y="2680588"/>
                  </a:cubicBezTo>
                  <a:lnTo>
                    <a:pt x="0" y="28745"/>
                  </a:lnTo>
                  <a:cubicBezTo>
                    <a:pt x="0" y="12870"/>
                    <a:pt x="12870" y="0"/>
                    <a:pt x="28745" y="0"/>
                  </a:cubicBezTo>
                  <a:close/>
                </a:path>
              </a:pathLst>
            </a:custGeom>
            <a:solidFill>
              <a:srgbClr val="343F5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366439" y="374525"/>
            <a:ext cx="8894184" cy="869485"/>
            <a:chOff x="0" y="0"/>
            <a:chExt cx="2342501" cy="229000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2342501" cy="229000"/>
            </a:xfrm>
            <a:custGeom>
              <a:avLst/>
              <a:gdLst/>
              <a:ahLst/>
              <a:cxnLst/>
              <a:rect r="r" b="b" t="t" l="l"/>
              <a:pathLst>
                <a:path h="229000" w="2342501">
                  <a:moveTo>
                    <a:pt x="26113" y="0"/>
                  </a:moveTo>
                  <a:lnTo>
                    <a:pt x="2316388" y="0"/>
                  </a:lnTo>
                  <a:cubicBezTo>
                    <a:pt x="2330810" y="0"/>
                    <a:pt x="2342501" y="11691"/>
                    <a:pt x="2342501" y="26113"/>
                  </a:cubicBezTo>
                  <a:lnTo>
                    <a:pt x="2342501" y="202887"/>
                  </a:lnTo>
                  <a:cubicBezTo>
                    <a:pt x="2342501" y="209813"/>
                    <a:pt x="2339750" y="216455"/>
                    <a:pt x="2334853" y="221352"/>
                  </a:cubicBezTo>
                  <a:cubicBezTo>
                    <a:pt x="2329955" y="226249"/>
                    <a:pt x="2323313" y="229000"/>
                    <a:pt x="2316388" y="229000"/>
                  </a:cubicBezTo>
                  <a:lnTo>
                    <a:pt x="26113" y="229000"/>
                  </a:lnTo>
                  <a:cubicBezTo>
                    <a:pt x="11691" y="229000"/>
                    <a:pt x="0" y="217309"/>
                    <a:pt x="0" y="202887"/>
                  </a:cubicBezTo>
                  <a:lnTo>
                    <a:pt x="0" y="26113"/>
                  </a:lnTo>
                  <a:cubicBezTo>
                    <a:pt x="0" y="11691"/>
                    <a:pt x="11691" y="0"/>
                    <a:pt x="26113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139888" y="1610457"/>
            <a:ext cx="14892861" cy="7787468"/>
            <a:chOff x="0" y="0"/>
            <a:chExt cx="3922400" cy="2051020"/>
          </a:xfrm>
        </p:grpSpPr>
        <p:sp>
          <p:nvSpPr>
            <p:cNvPr name="Freeform 12" id="12"/>
            <p:cNvSpPr/>
            <p:nvPr/>
          </p:nvSpPr>
          <p:spPr>
            <a:xfrm flipH="false" flipV="false">
              <a:off x="0" y="0"/>
              <a:ext cx="3922400" cy="2051020"/>
            </a:xfrm>
            <a:custGeom>
              <a:avLst/>
              <a:gdLst/>
              <a:ahLst/>
              <a:cxnLst/>
              <a:rect r="r" b="b" t="t" l="l"/>
              <a:pathLst>
                <a:path h="2051020" w="3922400">
                  <a:moveTo>
                    <a:pt x="15595" y="0"/>
                  </a:moveTo>
                  <a:lnTo>
                    <a:pt x="3906805" y="0"/>
                  </a:lnTo>
                  <a:cubicBezTo>
                    <a:pt x="3915418" y="0"/>
                    <a:pt x="3922400" y="6982"/>
                    <a:pt x="3922400" y="15595"/>
                  </a:cubicBezTo>
                  <a:lnTo>
                    <a:pt x="3922400" y="2035425"/>
                  </a:lnTo>
                  <a:cubicBezTo>
                    <a:pt x="3922400" y="2039561"/>
                    <a:pt x="3920757" y="2043528"/>
                    <a:pt x="3917832" y="2046453"/>
                  </a:cubicBezTo>
                  <a:cubicBezTo>
                    <a:pt x="3914907" y="2049377"/>
                    <a:pt x="3910941" y="2051020"/>
                    <a:pt x="3906805" y="2051020"/>
                  </a:cubicBezTo>
                  <a:lnTo>
                    <a:pt x="15595" y="2051020"/>
                  </a:lnTo>
                  <a:cubicBezTo>
                    <a:pt x="11459" y="2051020"/>
                    <a:pt x="7492" y="2049377"/>
                    <a:pt x="4568" y="2046453"/>
                  </a:cubicBezTo>
                  <a:cubicBezTo>
                    <a:pt x="1643" y="2043528"/>
                    <a:pt x="0" y="2039561"/>
                    <a:pt x="0" y="2035425"/>
                  </a:cubicBezTo>
                  <a:lnTo>
                    <a:pt x="0" y="15595"/>
                  </a:lnTo>
                  <a:cubicBezTo>
                    <a:pt x="0" y="11459"/>
                    <a:pt x="1643" y="7492"/>
                    <a:pt x="4568" y="4568"/>
                  </a:cubicBezTo>
                  <a:cubicBezTo>
                    <a:pt x="7492" y="1643"/>
                    <a:pt x="11459" y="0"/>
                    <a:pt x="15595" y="0"/>
                  </a:cubicBez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2362932"/>
            <a:ext cx="550013" cy="467511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3583194"/>
            <a:ext cx="550013" cy="550013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4885682"/>
            <a:ext cx="550013" cy="44301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8847912"/>
            <a:ext cx="550013" cy="550013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6081167"/>
            <a:ext cx="550013" cy="711782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 rot="0">
            <a:off x="484820" y="7339928"/>
            <a:ext cx="1387838" cy="961005"/>
            <a:chOff x="0" y="0"/>
            <a:chExt cx="365521" cy="253104"/>
          </a:xfrm>
        </p:grpSpPr>
        <p:sp>
          <p:nvSpPr>
            <p:cNvPr name="Freeform 20" id="20"/>
            <p:cNvSpPr/>
            <p:nvPr/>
          </p:nvSpPr>
          <p:spPr>
            <a:xfrm flipH="false" flipV="false">
              <a:off x="0" y="0"/>
              <a:ext cx="365521" cy="253104"/>
            </a:xfrm>
            <a:custGeom>
              <a:avLst/>
              <a:gdLst/>
              <a:ahLst/>
              <a:cxnLst/>
              <a:rect r="r" b="b" t="t" l="l"/>
              <a:pathLst>
                <a:path h="253104" w="365521">
                  <a:moveTo>
                    <a:pt x="126552" y="0"/>
                  </a:moveTo>
                  <a:lnTo>
                    <a:pt x="238969" y="0"/>
                  </a:lnTo>
                  <a:cubicBezTo>
                    <a:pt x="308862" y="0"/>
                    <a:pt x="365521" y="56659"/>
                    <a:pt x="365521" y="126552"/>
                  </a:cubicBezTo>
                  <a:lnTo>
                    <a:pt x="365521" y="126552"/>
                  </a:lnTo>
                  <a:cubicBezTo>
                    <a:pt x="365521" y="196445"/>
                    <a:pt x="308862" y="253104"/>
                    <a:pt x="238969" y="253104"/>
                  </a:cubicBezTo>
                  <a:lnTo>
                    <a:pt x="126552" y="253104"/>
                  </a:lnTo>
                  <a:cubicBezTo>
                    <a:pt x="56659" y="253104"/>
                    <a:pt x="0" y="196445"/>
                    <a:pt x="0" y="126552"/>
                  </a:cubicBezTo>
                  <a:lnTo>
                    <a:pt x="0" y="126552"/>
                  </a:lnTo>
                  <a:cubicBezTo>
                    <a:pt x="0" y="56659"/>
                    <a:pt x="56659" y="0"/>
                    <a:pt x="126552" y="0"/>
                  </a:cubicBezTo>
                  <a:close/>
                </a:path>
              </a:pathLst>
            </a:custGeom>
            <a:solidFill>
              <a:srgbClr val="343F56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7545424"/>
            <a:ext cx="550013" cy="550013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 rot="0">
            <a:off x="2532980" y="470952"/>
            <a:ext cx="729846" cy="676632"/>
            <a:chOff x="0" y="0"/>
            <a:chExt cx="192223" cy="178208"/>
          </a:xfrm>
        </p:grpSpPr>
        <p:sp>
          <p:nvSpPr>
            <p:cNvPr name="Freeform 24" id="24"/>
            <p:cNvSpPr/>
            <p:nvPr/>
          </p:nvSpPr>
          <p:spPr>
            <a:xfrm flipH="false" flipV="false">
              <a:off x="0" y="0"/>
              <a:ext cx="192223" cy="178208"/>
            </a:xfrm>
            <a:custGeom>
              <a:avLst/>
              <a:gdLst/>
              <a:ahLst/>
              <a:cxnLst/>
              <a:rect r="r" b="b" t="t" l="l"/>
              <a:pathLst>
                <a:path h="178208" w="192223">
                  <a:moveTo>
                    <a:pt x="89104" y="0"/>
                  </a:moveTo>
                  <a:lnTo>
                    <a:pt x="103119" y="0"/>
                  </a:lnTo>
                  <a:cubicBezTo>
                    <a:pt x="152330" y="0"/>
                    <a:pt x="192223" y="39893"/>
                    <a:pt x="192223" y="89104"/>
                  </a:cubicBezTo>
                  <a:lnTo>
                    <a:pt x="192223" y="89104"/>
                  </a:lnTo>
                  <a:cubicBezTo>
                    <a:pt x="192223" y="138315"/>
                    <a:pt x="152330" y="178208"/>
                    <a:pt x="103119" y="178208"/>
                  </a:cubicBezTo>
                  <a:lnTo>
                    <a:pt x="89104" y="178208"/>
                  </a:lnTo>
                  <a:cubicBezTo>
                    <a:pt x="39893" y="178208"/>
                    <a:pt x="0" y="138315"/>
                    <a:pt x="0" y="89104"/>
                  </a:cubicBezTo>
                  <a:lnTo>
                    <a:pt x="0" y="89104"/>
                  </a:lnTo>
                  <a:cubicBezTo>
                    <a:pt x="0" y="39893"/>
                    <a:pt x="39893" y="0"/>
                    <a:pt x="89104" y="0"/>
                  </a:cubicBezTo>
                  <a:close/>
                </a:path>
              </a:pathLst>
            </a:custGeom>
            <a:solidFill>
              <a:srgbClr val="251915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651068" y="562433"/>
            <a:ext cx="493669" cy="493669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26" y="1244010"/>
            <a:ext cx="550013" cy="366446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3546868" y="755293"/>
            <a:ext cx="6533326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49"/>
              </a:lnSpc>
            </a:pPr>
            <a:r>
              <a:rPr lang="en-US" sz="5499">
                <a:solidFill>
                  <a:srgbClr val="000000"/>
                </a:solidFill>
                <a:latin typeface="Hagrid Heavy"/>
              </a:rPr>
              <a:t>SPIRAL MODEL</a:t>
            </a:r>
          </a:p>
        </p:txBody>
      </p:sp>
      <p:grpSp>
        <p:nvGrpSpPr>
          <p:cNvPr name="Group 29" id="29"/>
          <p:cNvGrpSpPr>
            <a:grpSpLocks noChangeAspect="true"/>
          </p:cNvGrpSpPr>
          <p:nvPr/>
        </p:nvGrpSpPr>
        <p:grpSpPr>
          <a:xfrm rot="0">
            <a:off x="5744003" y="2467886"/>
            <a:ext cx="8675157" cy="6072610"/>
            <a:chOff x="0" y="0"/>
            <a:chExt cx="6350000" cy="4445000"/>
          </a:xfrm>
        </p:grpSpPr>
        <p:sp>
          <p:nvSpPr>
            <p:cNvPr name="Freeform 30" id="30"/>
            <p:cNvSpPr/>
            <p:nvPr/>
          </p:nvSpPr>
          <p:spPr>
            <a:xfrm flipH="false" flipV="false">
              <a:off x="0" y="0"/>
              <a:ext cx="6350000" cy="4445000"/>
            </a:xfrm>
            <a:custGeom>
              <a:avLst/>
              <a:gdLst/>
              <a:ahLst/>
              <a:cxnLst/>
              <a:rect r="r" b="b" t="t" l="l"/>
              <a:pathLst>
                <a:path h="4445000" w="6350000">
                  <a:moveTo>
                    <a:pt x="0" y="3429000"/>
                  </a:move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5334000" y="0"/>
                  </a:lnTo>
                  <a:cubicBezTo>
                    <a:pt x="5895340" y="0"/>
                    <a:pt x="6350000" y="454660"/>
                    <a:pt x="6350000" y="1016000"/>
                  </a:cubicBezTo>
                  <a:lnTo>
                    <a:pt x="6350000" y="3429000"/>
                  </a:lnTo>
                  <a:cubicBezTo>
                    <a:pt x="6350000" y="3990340"/>
                    <a:pt x="5895340" y="4445000"/>
                    <a:pt x="5334000" y="4445000"/>
                  </a:cubicBezTo>
                  <a:lnTo>
                    <a:pt x="1016000" y="4445000"/>
                  </a:lnTo>
                  <a:cubicBezTo>
                    <a:pt x="454660" y="4445000"/>
                    <a:pt x="0" y="3990340"/>
                    <a:pt x="0" y="3429000"/>
                  </a:cubicBezTo>
                  <a:close/>
                </a:path>
              </a:pathLst>
            </a:custGeom>
            <a:blipFill>
              <a:blip r:embed="rId18"/>
              <a:stretch>
                <a:fillRect l="-14099" r="-99218" t="-113275" b="-65611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DAFizx3oouw</dc:identifier>
  <dcterms:modified xsi:type="dcterms:W3CDTF">2011-08-01T06:04:30Z</dcterms:modified>
  <cp:revision>1</cp:revision>
  <dc:title>ID Presentation</dc:title>
</cp:coreProperties>
</file>